
<file path=[Content_Types].xml><?xml version="1.0" encoding="utf-8"?>
<Types xmlns="http://schemas.openxmlformats.org/package/2006/content-types">
  <Override PartName="/ppt/slideLayouts/slideLayout45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58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56.xml" ContentType="application/vnd.openxmlformats-officedocument.presentationml.slideMaster+xml"/>
  <Override PartName="/ppt/slideLayouts/slideLayout916.xml" ContentType="application/vnd.openxmlformats-officedocument.presentationml.slideLayout+xml"/>
  <Override PartName="/ppt/theme/theme46.xml" ContentType="application/vnd.openxmlformats-officedocument.theme+xml"/>
  <Override PartName="/ppt/slideLayouts/slideLayout385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Masters/slideMaster73.xml" ContentType="application/vnd.openxmlformats-officedocument.presentationml.slideMaster+xml"/>
  <Override PartName="/ppt/slideLayouts/slideLayout334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s/slide9.xml" ContentType="application/vnd.openxmlformats-officedocument.presentationml.slide+xml"/>
  <Override PartName="/ppt/slideMasters/slideMaster19.xml" ContentType="application/vnd.openxmlformats-officedocument.presentationml.slideMaster+xml"/>
  <Override PartName="/ppt/slideLayouts/slideLayout69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12.xml" ContentType="application/vnd.openxmlformats-officedocument.theme+xml"/>
  <Override PartName="/ppt/slideLayouts/slideLayout75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6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507.xml" ContentType="application/vnd.openxmlformats-officedocument.presentationml.slideLayout+xml"/>
  <Default Extension="gif" ContentType="image/gif"/>
  <Override PartName="/ppt/slideMasters/slideMaster53.xml" ContentType="application/vnd.openxmlformats-officedocument.presentationml.slideMaster+xml"/>
  <Override PartName="/ppt/slideLayouts/slideLayout913.xml" ContentType="application/vnd.openxmlformats-officedocument.presentationml.slideLayout+xml"/>
  <Override PartName="/ppt/theme/theme43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Masters/slideMaster67.xml" ContentType="application/vnd.openxmlformats-officedocument.presentationml.slideMaster+xml"/>
  <Override PartName="/ppt/slideLayouts/slideLayout266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Masters/slideMaster70.xml" ContentType="application/vnd.openxmlformats-officedocument.presentationml.slideMaster+xml"/>
  <Override PartName="/ppt/slideLayouts/slideLayout672.xml" ContentType="application/vnd.openxmlformats-officedocument.presentationml.slideLayout+xml"/>
  <Default Extension="xml" ContentType="application/xml"/>
  <Override PartName="/ppt/slideLayouts/slideLayout331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s/slide6.xml" ContentType="application/vnd.openxmlformats-officedocument.presentationml.slide+xml"/>
  <Override PartName="/ppt/slideMasters/slideMaster16.xml" ContentType="application/vnd.openxmlformats-officedocument.presentationml.slideMaster+xml"/>
  <Override PartName="/ppt/slideLayouts/slideLayout200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Layouts/slideLayout362.xml" ContentType="application/vnd.openxmlformats-officedocument.presentationml.slideLayout+xml"/>
  <Override PartName="/ppt/theme/theme23.xml" ContentType="application/vnd.openxmlformats-officedocument.theme+xml"/>
  <Override PartName="/ppt/slideLayouts/slideLayout700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Layouts/slideLayout649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Masters/slideMaster64.xml" ContentType="application/vnd.openxmlformats-officedocument.presentationml.slideMaster+xml"/>
  <Override PartName="/ppt/slideLayouts/slideLayout263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13.xml" ContentType="application/vnd.openxmlformats-officedocument.presentationml.slideMaster+xml"/>
  <Override PartName="/ppt/theme/theme86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629.xml" ContentType="application/vnd.openxmlformats-officedocument.presentationml.slideLayout+xml"/>
  <Override PartName="/ppt/theme/theme20.xml" ContentType="application/vnd.openxmlformats-officedocument.theme+xml"/>
  <Override PartName="/ppt/slideLayouts/slideLayout436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Layouts/slideLayout904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61.xml" ContentType="application/vnd.openxmlformats-officedocument.presentationml.slideMaster+xml"/>
  <Override PartName="/ppt/slideLayouts/slideLayout66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609.xml" ContentType="application/vnd.openxmlformats-officedocument.presentationml.slideLayout+xml"/>
  <Override PartName="/ppt/theme/theme83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890.xml" ContentType="application/vnd.openxmlformats-officedocument.presentationml.slideLayout+xml"/>
  <Override PartName="/ppt/theme/theme7.xml" ContentType="application/vnd.openxmlformats-officedocument.theme+xml"/>
  <Override PartName="/ppt/slideLayouts/slideLayout819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626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57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237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643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6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674.xml" ContentType="application/vnd.openxmlformats-officedocument.presentationml.slideLayout+xml"/>
  <Override PartName="/ppt/theme/theme77.xml" ContentType="application/vnd.openxmlformats-officedocument.theme+xml"/>
  <Override PartName="/ppt/theme/theme80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481.xml" ContentType="application/vnd.openxmlformats-officedocument.presentationml.slideLayout+xml"/>
  <Override PartName="/ppt/theme/theme4.xml" ContentType="application/vnd.openxmlformats-officedocument.theme+xml"/>
  <Override PartName="/ppt/slideLayouts/slideLayout816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17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654.xml" ContentType="application/vnd.openxmlformats-officedocument.presentationml.slideLayout+xml"/>
  <Override PartName="/ppt/theme/theme57.xml" ContentType="application/vnd.openxmlformats-officedocument.theme+xml"/>
  <Override PartName="/ppt/slideLayouts/slideLayout79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6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Masters/slideMaster84.xml" ContentType="application/vnd.openxmlformats-officedocument.presentationml.slideMaster+xml"/>
  <Override PartName="/ppt/theme/theme74.xml" ContentType="application/vnd.openxmlformats-officedocument.theme+xml"/>
  <Override PartName="/ppt/slideLayouts/slideLayout603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1.xml" ContentType="application/vnd.openxmlformats-officedocument.theme+xml"/>
  <Override PartName="/ppt/slideLayouts/slideLayout813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634.xml" ContentType="application/vnd.openxmlformats-officedocument.presentationml.slideLayout+xml"/>
  <Override PartName="/ppt/theme/theme37.xml" ContentType="application/vnd.openxmlformats-officedocument.theme+xml"/>
  <Override PartName="/ppt/slideLayouts/slideLayout77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40.xml" ContentType="application/vnd.openxmlformats-officedocument.theme+xml"/>
  <Override PartName="/ppt/slideLayouts/slideLayout78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651.xml" ContentType="application/vnd.openxmlformats-officedocument.presentationml.slideLayout+xml"/>
  <Override PartName="/ppt/theme/theme54.xml" ContentType="application/vnd.openxmlformats-officedocument.theme+xml"/>
  <Override PartName="/ppt/slideLayouts/slideLayout79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Masters/slideMaster78.xml" ContentType="application/vnd.openxmlformats-officedocument.presentationml.slideMaster+xml"/>
  <Override PartName="/ppt/slideMasters/slideMaster81.xml" ContentType="application/vnd.openxmlformats-officedocument.presentationml.slideMaster+xml"/>
  <Override PartName="/ppt/theme/theme68.xml" ContentType="application/vnd.openxmlformats-officedocument.theme+xml"/>
  <Override PartName="/ppt/theme/theme71.xml" ContentType="application/vnd.openxmlformats-officedocument.theme+xml"/>
  <Override PartName="/ppt/slideLayouts/slideLayout600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74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6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17.xml" ContentType="application/vnd.openxmlformats-officedocument.theme+xml"/>
  <Override PartName="/ppt/slideLayouts/slideLayout762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631.xml" ContentType="application/vnd.openxmlformats-officedocument.presentationml.slideLayout+xml"/>
  <Override PartName="/ppt/theme/theme34.xml" ContentType="application/vnd.openxmlformats-officedocument.theme+xml"/>
  <Override PartName="/ppt/slideLayouts/slideLayout77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58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Masters/slideMaster58.xml" ContentType="application/vnd.openxmlformats-officedocument.presentationml.slideMaster+xml"/>
  <Override PartName="/ppt/slideLayouts/slideLayout918.xml" ContentType="application/vnd.openxmlformats-officedocument.presentationml.slideLayout+xml"/>
  <Override PartName="/ppt/theme/theme48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51.xml" ContentType="application/vnd.openxmlformats-officedocument.theme+xml"/>
  <Override PartName="/ppt/slideLayouts/slideLayout725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Masters/slideMaster75.xml" ContentType="application/vnd.openxmlformats-officedocument.presentationml.slideMaster+xml"/>
  <Override PartName="/ppt/slideLayouts/slideLayout336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0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theme/theme14.xml" ContentType="application/vnd.openxmlformats-officedocument.theme+xml"/>
  <Override PartName="/ppt/slideLayouts/slideLayout75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ppt/slideLayouts/slideLayout415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8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31.xml" ContentType="application/vnd.openxmlformats-officedocument.theme+xml"/>
  <Override PartName="/ppt/slideLayouts/slideLayout77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55.xml" ContentType="application/vnd.openxmlformats-officedocument.presentationml.slideMaster+xml"/>
  <Override PartName="/ppt/slideLayouts/slideLayout915.xml" ContentType="application/vnd.openxmlformats-officedocument.presentationml.slideLayout+xml"/>
  <Override PartName="/ppt/theme/theme45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Masters/slideMaster69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Layouts/slideLayout333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s/slide8.xml" ContentType="application/vnd.openxmlformats-officedocument.presentationml.slide+xml"/>
  <Override PartName="/ppt/slideMasters/slideMaster18.xml" ContentType="application/vnd.openxmlformats-officedocument.presentationml.slideMaster+xml"/>
  <Override PartName="/ppt/slideLayouts/slideLayout69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11.xml" ContentType="application/vnd.openxmlformats-officedocument.theme+xml"/>
  <Override PartName="/ppt/slideLayouts/slideLayout75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Layouts/slideLayout2.xml" ContentType="application/vnd.openxmlformats-officedocument.presentationml.slideLayout+xml"/>
  <Override PartName="/ppt/theme/theme25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Layouts/slideLayout909.xml" ContentType="application/vnd.openxmlformats-officedocument.presentationml.slideLayout+xml"/>
  <Override PartName="/ppt/slideLayouts/slideLayout912.xml" ContentType="application/vnd.openxmlformats-officedocument.presentationml.slideLayout+xml"/>
  <Override PartName="/ppt/theme/theme42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86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Masters/slideMaster66.xml" ContentType="application/vnd.openxmlformats-officedocument.presentationml.slideMaster+xml"/>
  <Override PartName="/ppt/slideLayouts/slideLayout265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5.xml" ContentType="application/vnd.openxmlformats-officedocument.presentationml.slideMaster+xml"/>
  <Override PartName="/ppt/slideLayouts/slideLayout344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Layouts/slideLayout361.xml" ContentType="application/vnd.openxmlformats-officedocument.presentationml.slideLayout+xml"/>
  <Override PartName="/ppt/theme/theme22.xml" ContentType="application/vnd.openxmlformats-officedocument.theme+xml"/>
  <Override PartName="/ppt/slideLayouts/slideLayout844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906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Masters/slideMaster63.xml" ContentType="application/vnd.openxmlformats-officedocument.presentationml.slideMaster+xml"/>
  <Override PartName="/ppt/slideLayouts/slideLayout66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12.xml" ContentType="application/vnd.openxmlformats-officedocument.presentationml.slideMaster+xml"/>
  <Override PartName="/ppt/theme/theme85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892.xml" ContentType="application/vnd.openxmlformats-officedocument.presentationml.slideLayout+xml"/>
  <Override PartName="/ppt/theme/theme9.xml" ContentType="application/vnd.openxmlformats-officedocument.theme+xml"/>
  <Override PartName="/ppt/slideLayouts/slideLayout293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628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242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903.xml" ContentType="application/vnd.openxmlformats-officedocument.presentationml.slideLayout+xml"/>
  <Override PartName="/docProps/app.xml" ContentType="application/vnd.openxmlformats-officedocument.extended-properties+xml"/>
  <Override PartName="/ppt/slideLayouts/slideLayout304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920.xml" ContentType="application/vnd.openxmlformats-officedocument.presentationml.slideLayout+xml"/>
  <Override PartName="/ppt/theme/theme65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676.xml" ContentType="application/vnd.openxmlformats-officedocument.presentationml.slideLayout+xml"/>
  <Override PartName="/ppt/theme/theme79.xml" ContentType="application/vnd.openxmlformats-officedocument.theme+xml"/>
  <Override PartName="/ppt/theme/theme82.xml" ContentType="application/vnd.openxmlformats-officedocument.theme+xml"/>
  <Override PartName="/ppt/slideLayouts/slideLayout60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483.xml" ContentType="application/vnd.openxmlformats-officedocument.presentationml.slideLayout+xml"/>
  <Override PartName="/ppt/theme/theme6.xml" ContentType="application/vnd.openxmlformats-officedocument.theme+xml"/>
  <Override PartName="/ppt/slideLayouts/slideLayout818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90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625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40.xml" ContentType="application/vnd.openxmlformats-officedocument.presentationml.slideMaster+xml"/>
  <Override PartName="/ppt/slideLayouts/slideLayout642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656.xml" ContentType="application/vnd.openxmlformats-officedocument.presentationml.slideLayout+xml"/>
  <Override PartName="/ppt/theme/theme59.xml" ContentType="application/vnd.openxmlformats-officedocument.theme+xml"/>
  <Override PartName="/ppt/slideLayouts/slideLayout398.xml" ContentType="application/vnd.openxmlformats-officedocument.presentationml.slideLayout+xml"/>
  <Override PartName="/ppt/theme/theme6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76.xml" ContentType="application/vnd.openxmlformats-officedocument.theme+xml"/>
  <Override PartName="/ppt/slideLayouts/slideLayout60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3.xml" ContentType="application/vnd.openxmlformats-officedocument.theme+xml"/>
  <Override PartName="/ppt/slideLayouts/slideLayout815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Layouts/slideLayout619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784.xml" ContentType="application/vnd.openxmlformats-officedocument.presentationml.slideLayout+xml"/>
  <Override PartName="/ppt/theme/theme3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653.xml" ContentType="application/vnd.openxmlformats-officedocument.presentationml.slideLayout+xml"/>
  <Override PartName="/ppt/theme/theme56.xml" ContentType="application/vnd.openxmlformats-officedocument.theme+xml"/>
  <Override PartName="/ppt/slideLayouts/slideLayout79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Masters/slideMaster83.xml" ContentType="application/vnd.openxmlformats-officedocument.presentationml.slideMaster+xml"/>
  <Override PartName="/ppt/theme/theme73.xml" ContentType="application/vnd.openxmlformats-officedocument.theme+xml"/>
  <Override PartName="/ppt/slideLayouts/slideLayout602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19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633.xml" ContentType="application/vnd.openxmlformats-officedocument.presentationml.slideLayout+xml"/>
  <Override PartName="/ppt/theme/theme36.xml" ContentType="application/vnd.openxmlformats-officedocument.theme+xml"/>
  <Override PartName="/ppt/slideLayouts/slideLayout77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58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44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53.xml" ContentType="application/vnd.openxmlformats-officedocument.theme+xml"/>
  <Override PartName="/ppt/slideLayouts/slideLayout795.xml" ContentType="application/vnd.openxmlformats-officedocument.presentationml.slideLayout+xml"/>
  <Override PartName="/ppt/slideLayouts/slideLayout727.xml" ContentType="application/vnd.openxmlformats-officedocument.presentationml.slideLayout+xml"/>
  <Default Extension="pdf" ContentType="application/pdf"/>
  <Override PartName="/ppt/slideLayouts/slideLayout66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Masters/slideMaster77.xml" ContentType="application/vnd.openxmlformats-officedocument.presentationml.slideMaster+xml"/>
  <Override PartName="/ppt/slideMasters/slideMaster80.xml" ContentType="application/vnd.openxmlformats-officedocument.presentationml.slideMaster+xml"/>
  <Override PartName="/ppt/theme/theme67.xml" ContentType="application/vnd.openxmlformats-officedocument.theme+xml"/>
  <Override PartName="/ppt/theme/theme70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16.xml" ContentType="application/vnd.openxmlformats-officedocument.theme+xml"/>
  <Override PartName="/ppt/slideLayouts/slideLayout761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33.xml" ContentType="application/vnd.openxmlformats-officedocument.theme+xml"/>
  <Override PartName="/ppt/slideLayouts/slideLayout77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58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57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Layouts/slideLayout917.xml" ContentType="application/vnd.openxmlformats-officedocument.presentationml.slideLayout+xml"/>
  <Override PartName="/ppt/theme/theme47.xml" ContentType="application/vnd.openxmlformats-officedocument.theme+xml"/>
  <Override PartName="/ppt/theme/theme50.xml" ContentType="application/vnd.openxmlformats-officedocument.theme+xml"/>
  <Override PartName="/ppt/slideLayouts/slideLayout792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Masters/slideMaster74.xml" ContentType="application/vnd.openxmlformats-officedocument.presentationml.slideMaster+xml"/>
  <Override PartName="/ppt/slideLayouts/slideLayout335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13.xml" ContentType="application/vnd.openxmlformats-officedocument.theme+xml"/>
  <Override PartName="/ppt/slideLayouts/slideLayout75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2.xml" ContentType="application/vnd.openxmlformats-officedocument.presentationml.slideLayout+xml"/>
  <Default Extension="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7.xml" ContentType="application/vnd.openxmlformats-officedocument.theme+xml"/>
  <Override PartName="/ppt/slideLayouts/slideLayout366.xml" ContentType="application/vnd.openxmlformats-officedocument.presentationml.slideLayout+xml"/>
  <Override PartName="/ppt/theme/theme30.xml" ContentType="application/vnd.openxmlformats-officedocument.theme+xml"/>
  <Override PartName="/ppt/slideLayouts/slideLayout77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Masters/slideMaster54.xml" ContentType="application/vnd.openxmlformats-officedocument.presentationml.slideMaster+xml"/>
  <Override PartName="/ppt/slideLayouts/slideLayout914.xml" ContentType="application/vnd.openxmlformats-officedocument.presentationml.slideLayout+xml"/>
  <Override PartName="/ppt/theme/theme44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Masters/slideMaster68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Layouts/slideLayout673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s/slide7.xml" ContentType="application/vnd.openxmlformats-officedocument.presentationml.slide+xml"/>
  <Override PartName="/ppt/slideMasters/slideMaster17.xml" ContentType="application/vnd.openxmlformats-officedocument.presentationml.slideMaster+xml"/>
  <Override PartName="/ppt/slideLayouts/slideLayout69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10.xml" ContentType="application/vnd.openxmlformats-officedocument.theme+xml"/>
  <Override PartName="/ppt/slideLayouts/slideLayout752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4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Layouts/slideLayout908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Masters/slideMaster65.xml" ContentType="application/vnd.openxmlformats-officedocument.presentationml.slideMaster+xml"/>
  <Override PartName="/ppt/slideLayouts/slideLayout264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8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33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14.xml" ContentType="application/vnd.openxmlformats-officedocument.presentationml.slideMaster+xml"/>
  <Override PartName="/ppt/slideLayouts/slideLayout343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1.xml" ContentType="application/vnd.openxmlformats-officedocument.theme+xml"/>
  <Override PartName="/ppt/slideLayouts/slideLayout437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Layouts/slideLayout905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Masters/slideMaster62.xml" ContentType="application/vnd.openxmlformats-officedocument.presentationml.slideMaster+xml"/>
  <Override PartName="/ppt/slideLayouts/slideLayout66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s/slide1.xml" ContentType="application/vnd.openxmlformats-officedocument.presentationml.slide+xml"/>
  <Override PartName="/ppt/slideMasters/slideMaster11.xml" ContentType="application/vnd.openxmlformats-officedocument.presentationml.slideMaster+xml"/>
  <Override PartName="/ppt/theme/theme8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891.xml" ContentType="application/vnd.openxmlformats-officedocument.presentationml.slideLayout+xml"/>
  <Override PartName="/ppt/theme/theme8.xml" ContentType="application/vnd.openxmlformats-officedocument.theme+xml"/>
  <Override PartName="/ppt/slideLayouts/slideLayout29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627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644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61.xml" ContentType="application/vnd.openxmlformats-officedocument.presentationml.slideLayout+xml"/>
  <Override PartName="/ppt/theme/theme64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675.xml" ContentType="application/vnd.openxmlformats-officedocument.presentationml.slideLayout+xml"/>
  <Override PartName="/ppt/theme/theme78.xml" ContentType="application/vnd.openxmlformats-officedocument.theme+xml"/>
  <Override PartName="/ppt/theme/theme81.xml" ContentType="application/vnd.openxmlformats-officedocument.theme+xml"/>
  <Override PartName="/ppt/slideLayouts/slideLayout60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482.xml" ContentType="application/vnd.openxmlformats-officedocument.presentationml.slideLayout+xml"/>
  <Default Extension="bin" ContentType="application/vnd.openxmlformats-officedocument.presentationml.printerSettings"/>
  <Override PartName="/ppt/theme/theme5.xml" ContentType="application/vnd.openxmlformats-officedocument.theme+xml"/>
  <Override PartName="/ppt/slideLayouts/slideLayout817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624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655.xml" ContentType="application/vnd.openxmlformats-officedocument.presentationml.slideLayout+xml"/>
  <Override PartName="/ppt/theme/theme58.xml" ContentType="application/vnd.openxmlformats-officedocument.theme+xml"/>
  <Override PartName="/ppt/slideLayouts/slideLayout397.xml" ContentType="application/vnd.openxmlformats-officedocument.presentationml.slideLayout+xml"/>
  <Override PartName="/ppt/theme/theme61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75.xml" ContentType="application/vnd.openxmlformats-officedocument.theme+xml"/>
  <Override PartName="/ppt/slideLayouts/slideLayout604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2.xml" ContentType="application/vnd.openxmlformats-officedocument.theme+xml"/>
  <Override PartName="/ppt/slideLayouts/slideLayout814.xml" ContentType="application/vnd.openxmlformats-officedocument.presentationml.slideLayout+xml"/>
  <Override PartName="/ppt/slideLayouts/slideLayout411.xml" ContentType="application/vnd.openxmlformats-officedocument.presentationml.slideLayout+xml"/>
  <Default Extension="jpeg" ContentType="image/jpeg"/>
  <Override PartName="/ppt/slideLayouts/slideLayout215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41.xml" ContentType="application/vnd.openxmlformats-officedocument.theme+xml"/>
  <Override PartName="/ppt/slideLayouts/slideLayout78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3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652.xml" ContentType="application/vnd.openxmlformats-officedocument.presentationml.slideLayout+xml"/>
  <Override PartName="/ppt/theme/theme55.xml" ContentType="application/vnd.openxmlformats-officedocument.theme+xml"/>
  <Override PartName="/ppt/slideLayouts/slideLayout79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Masters/slideMaster79.xml" ContentType="application/vnd.openxmlformats-officedocument.presentationml.slideMaster+xml"/>
  <Override PartName="/ppt/slideMasters/slideMaster82.xml" ContentType="application/vnd.openxmlformats-officedocument.presentationml.slideMaster+xml"/>
  <Override PartName="/ppt/theme/theme69.xml" ContentType="application/vnd.openxmlformats-officedocument.theme+xml"/>
  <Override PartName="/ppt/theme/theme72.xml" ContentType="application/vnd.openxmlformats-officedocument.theme+xml"/>
  <Override PartName="/ppt/slideLayouts/slideLayout601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615.xml" ContentType="application/vnd.openxmlformats-officedocument.presentationml.slideLayout+xml"/>
  <Override PartName="/ppt/theme/theme18.xml" ContentType="application/vnd.openxmlformats-officedocument.theme+xml"/>
  <Override PartName="/ppt/slideLayouts/slideLayout360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632.xml" ContentType="application/vnd.openxmlformats-officedocument.presentationml.slideLayout+xml"/>
  <Override PartName="/ppt/theme/theme35.xml" ContentType="application/vnd.openxmlformats-officedocument.theme+xml"/>
  <Override PartName="/ppt/slideLayouts/slideLayout77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58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59.xml" ContentType="application/vnd.openxmlformats-officedocument.presentationml.slideMaster+xml"/>
  <Override PartName="/ppt/slideLayouts/slideLayout919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49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52.xml" ContentType="application/vnd.openxmlformats-officedocument.theme+xml"/>
  <Override PartName="/ppt/slideLayouts/slideLayout794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Masters/slideMaster76.xml" ContentType="application/vnd.openxmlformats-officedocument.presentationml.slideMaster+xml"/>
  <Override PartName="/ppt/theme/theme66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14.xml" ContentType="application/vnd.openxmlformats-officedocument.presentationml.slideLayout+xml"/>
  <Default Extension="png" ContentType="image/png"/>
  <Override PartName="/ppt/slideLayouts/slideLayout805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499.xml" ContentType="application/vnd.openxmlformats-officedocument.presentationml.slideLayout+xml"/>
  <Override PartName="/ppt/theme/theme1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9.xml" ContentType="application/vnd.openxmlformats-officedocument.theme+xml"/>
  <Override PartName="/ppt/slideLayouts/slideLayout368.xml" ContentType="application/vnd.openxmlformats-officedocument.presentationml.slideLayout+xml"/>
  <Override PartName="/ppt/theme/theme32.xml" ContentType="application/vnd.openxmlformats-officedocument.theme+xml"/>
  <Override PartName="/ppt/slideLayouts/slideLayout774.xml" ContentType="application/vnd.openxmlformats-officedocument.presentationml.slideLayout+xml"/>
  <Override PartName="/ppt/slideLayouts/slideLayout37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8" r:id="rId1"/>
    <p:sldMasterId id="2147483659" r:id="rId2"/>
    <p:sldMasterId id="2147483660" r:id="rId3"/>
    <p:sldMasterId id="2147483661" r:id="rId4"/>
    <p:sldMasterId id="2147483662" r:id="rId5"/>
    <p:sldMasterId id="2147483663" r:id="rId6"/>
    <p:sldMasterId id="2147483664" r:id="rId7"/>
    <p:sldMasterId id="2147483665" r:id="rId8"/>
    <p:sldMasterId id="2147483666" r:id="rId9"/>
    <p:sldMasterId id="2147483667" r:id="rId10"/>
    <p:sldMasterId id="2147483668" r:id="rId11"/>
    <p:sldMasterId id="2147483669" r:id="rId12"/>
    <p:sldMasterId id="2147483670" r:id="rId13"/>
    <p:sldMasterId id="2147483671" r:id="rId14"/>
    <p:sldMasterId id="2147483672" r:id="rId15"/>
    <p:sldMasterId id="2147483673" r:id="rId16"/>
    <p:sldMasterId id="2147483674" r:id="rId17"/>
    <p:sldMasterId id="2147483675" r:id="rId18"/>
    <p:sldMasterId id="2147483676" r:id="rId19"/>
    <p:sldMasterId id="2147483677" r:id="rId20"/>
    <p:sldMasterId id="2147483678" r:id="rId21"/>
    <p:sldMasterId id="2147483679" r:id="rId22"/>
    <p:sldMasterId id="2147483680" r:id="rId23"/>
    <p:sldMasterId id="2147483681" r:id="rId24"/>
    <p:sldMasterId id="2147483682" r:id="rId25"/>
    <p:sldMasterId id="2147483683" r:id="rId26"/>
    <p:sldMasterId id="2147483684" r:id="rId27"/>
    <p:sldMasterId id="2147483685" r:id="rId28"/>
    <p:sldMasterId id="2147483686" r:id="rId29"/>
    <p:sldMasterId id="2147483687" r:id="rId30"/>
    <p:sldMasterId id="2147483688" r:id="rId31"/>
    <p:sldMasterId id="2147483689" r:id="rId32"/>
    <p:sldMasterId id="2147483690" r:id="rId33"/>
    <p:sldMasterId id="2147483691" r:id="rId34"/>
    <p:sldMasterId id="2147483692" r:id="rId35"/>
    <p:sldMasterId id="2147483693" r:id="rId36"/>
    <p:sldMasterId id="2147483694" r:id="rId37"/>
    <p:sldMasterId id="2147483695" r:id="rId38"/>
    <p:sldMasterId id="2147483696" r:id="rId39"/>
    <p:sldMasterId id="2147483697" r:id="rId40"/>
    <p:sldMasterId id="2147483698" r:id="rId41"/>
    <p:sldMasterId id="2147483699" r:id="rId42"/>
    <p:sldMasterId id="2147483700" r:id="rId43"/>
    <p:sldMasterId id="2147483701" r:id="rId44"/>
    <p:sldMasterId id="2147483702" r:id="rId45"/>
    <p:sldMasterId id="2147483703" r:id="rId46"/>
    <p:sldMasterId id="2147483704" r:id="rId47"/>
    <p:sldMasterId id="2147483705" r:id="rId48"/>
    <p:sldMasterId id="2147483706" r:id="rId49"/>
    <p:sldMasterId id="2147483707" r:id="rId50"/>
    <p:sldMasterId id="2147483708" r:id="rId51"/>
    <p:sldMasterId id="2147483709" r:id="rId52"/>
    <p:sldMasterId id="2147483710" r:id="rId53"/>
    <p:sldMasterId id="2147483711" r:id="rId54"/>
    <p:sldMasterId id="2147483712" r:id="rId55"/>
    <p:sldMasterId id="2147483713" r:id="rId56"/>
    <p:sldMasterId id="2147483714" r:id="rId57"/>
    <p:sldMasterId id="2147483715" r:id="rId58"/>
    <p:sldMasterId id="2147483716" r:id="rId59"/>
    <p:sldMasterId id="2147483717" r:id="rId60"/>
    <p:sldMasterId id="2147483718" r:id="rId61"/>
    <p:sldMasterId id="2147483719" r:id="rId62"/>
    <p:sldMasterId id="2147483720" r:id="rId63"/>
    <p:sldMasterId id="2147483721" r:id="rId64"/>
    <p:sldMasterId id="2147483722" r:id="rId65"/>
    <p:sldMasterId id="2147483723" r:id="rId66"/>
    <p:sldMasterId id="2147483724" r:id="rId67"/>
    <p:sldMasterId id="2147483725" r:id="rId68"/>
    <p:sldMasterId id="2147483726" r:id="rId69"/>
    <p:sldMasterId id="2147483727" r:id="rId70"/>
    <p:sldMasterId id="2147483728" r:id="rId71"/>
    <p:sldMasterId id="2147483729" r:id="rId72"/>
    <p:sldMasterId id="2147483730" r:id="rId73"/>
    <p:sldMasterId id="2147483731" r:id="rId74"/>
    <p:sldMasterId id="2147483732" r:id="rId75"/>
    <p:sldMasterId id="2147483733" r:id="rId76"/>
    <p:sldMasterId id="2147483734" r:id="rId77"/>
    <p:sldMasterId id="2147483736" r:id="rId78"/>
    <p:sldMasterId id="2147483737" r:id="rId79"/>
    <p:sldMasterId id="2147483738" r:id="rId80"/>
    <p:sldMasterId id="2147483739" r:id="rId81"/>
    <p:sldMasterId id="2147483741" r:id="rId82"/>
    <p:sldMasterId id="2147483742" r:id="rId83"/>
    <p:sldMasterId id="2147483754" r:id="rId84"/>
  </p:sldMasterIdLst>
  <p:notesMasterIdLst>
    <p:notesMasterId r:id="rId95"/>
  </p:notesMasterIdLst>
  <p:handoutMasterIdLst>
    <p:handoutMasterId r:id="rId96"/>
  </p:handoutMasterIdLst>
  <p:sldIdLst>
    <p:sldId id="548" r:id="rId85"/>
    <p:sldId id="532" r:id="rId86"/>
    <p:sldId id="576" r:id="rId87"/>
    <p:sldId id="571" r:id="rId88"/>
    <p:sldId id="579" r:id="rId89"/>
    <p:sldId id="578" r:id="rId90"/>
    <p:sldId id="553" r:id="rId91"/>
    <p:sldId id="570" r:id="rId92"/>
    <p:sldId id="574" r:id="rId93"/>
    <p:sldId id="575" r:id="rId9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F8F8F8"/>
        </a:solidFill>
        <a:latin typeface="Arial" charset="0"/>
        <a:ea typeface="ヒラギノ角ゴ ProN W3"/>
        <a:cs typeface="ヒラギノ角ゴ ProN W3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F8F8F8"/>
        </a:solidFill>
        <a:latin typeface="Arial" charset="0"/>
        <a:ea typeface="ヒラギノ角ゴ ProN W3"/>
        <a:cs typeface="ヒラギノ角ゴ ProN W3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F8F8F8"/>
        </a:solidFill>
        <a:latin typeface="Arial" charset="0"/>
        <a:ea typeface="ヒラギノ角ゴ ProN W3"/>
        <a:cs typeface="ヒラギノ角ゴ ProN W3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F8F8F8"/>
        </a:solidFill>
        <a:latin typeface="Arial" charset="0"/>
        <a:ea typeface="ヒラギノ角ゴ ProN W3"/>
        <a:cs typeface="ヒラギノ角ゴ ProN W3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F8F8F8"/>
        </a:solidFill>
        <a:latin typeface="Arial" charset="0"/>
        <a:ea typeface="ヒラギノ角ゴ ProN W3"/>
        <a:cs typeface="ヒラギノ角ゴ ProN W3"/>
        <a:sym typeface="Arial" charset="0"/>
      </a:defRPr>
    </a:lvl5pPr>
    <a:lvl6pPr marL="2286000" algn="l" defTabSz="914400" rtl="0" eaLnBrk="1" latinLnBrk="0" hangingPunct="1">
      <a:defRPr sz="3200" kern="1200">
        <a:solidFill>
          <a:srgbClr val="F8F8F8"/>
        </a:solidFill>
        <a:latin typeface="Arial" charset="0"/>
        <a:ea typeface="ヒラギノ角ゴ ProN W3"/>
        <a:cs typeface="ヒラギノ角ゴ ProN W3"/>
        <a:sym typeface="Arial" charset="0"/>
      </a:defRPr>
    </a:lvl6pPr>
    <a:lvl7pPr marL="2743200" algn="l" defTabSz="914400" rtl="0" eaLnBrk="1" latinLnBrk="0" hangingPunct="1">
      <a:defRPr sz="3200" kern="1200">
        <a:solidFill>
          <a:srgbClr val="F8F8F8"/>
        </a:solidFill>
        <a:latin typeface="Arial" charset="0"/>
        <a:ea typeface="ヒラギノ角ゴ ProN W3"/>
        <a:cs typeface="ヒラギノ角ゴ ProN W3"/>
        <a:sym typeface="Arial" charset="0"/>
      </a:defRPr>
    </a:lvl7pPr>
    <a:lvl8pPr marL="3200400" algn="l" defTabSz="914400" rtl="0" eaLnBrk="1" latinLnBrk="0" hangingPunct="1">
      <a:defRPr sz="3200" kern="1200">
        <a:solidFill>
          <a:srgbClr val="F8F8F8"/>
        </a:solidFill>
        <a:latin typeface="Arial" charset="0"/>
        <a:ea typeface="ヒラギノ角ゴ ProN W3"/>
        <a:cs typeface="ヒラギノ角ゴ ProN W3"/>
        <a:sym typeface="Arial" charset="0"/>
      </a:defRPr>
    </a:lvl8pPr>
    <a:lvl9pPr marL="3657600" algn="l" defTabSz="914400" rtl="0" eaLnBrk="1" latinLnBrk="0" hangingPunct="1">
      <a:defRPr sz="3200" kern="1200">
        <a:solidFill>
          <a:srgbClr val="F8F8F8"/>
        </a:solidFill>
        <a:latin typeface="Arial" charset="0"/>
        <a:ea typeface="ヒラギノ角ゴ ProN W3"/>
        <a:cs typeface="ヒラギノ角ゴ ProN W3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FF00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horzBarState="maximized">
    <p:restoredLeft sz="34551" autoAdjust="0"/>
    <p:restoredTop sz="97321" autoAdjust="0"/>
  </p:normalViewPr>
  <p:slideViewPr>
    <p:cSldViewPr>
      <p:cViewPr>
        <p:scale>
          <a:sx n="100" d="100"/>
          <a:sy n="100" d="100"/>
        </p:scale>
        <p:origin x="-8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90" Type="http://schemas.openxmlformats.org/officeDocument/2006/relationships/slide" Target="slides/slide6.xml"/><Relationship Id="rId91" Type="http://schemas.openxmlformats.org/officeDocument/2006/relationships/slide" Target="slides/slide7.xml"/><Relationship Id="rId92" Type="http://schemas.openxmlformats.org/officeDocument/2006/relationships/slide" Target="slides/slide8.xml"/><Relationship Id="rId93" Type="http://schemas.openxmlformats.org/officeDocument/2006/relationships/slide" Target="slides/slide9.xml"/><Relationship Id="rId94" Type="http://schemas.openxmlformats.org/officeDocument/2006/relationships/slide" Target="slides/slide10.xml"/><Relationship Id="rId95" Type="http://schemas.openxmlformats.org/officeDocument/2006/relationships/notesMaster" Target="notesMasters/notesMaster1.xml"/><Relationship Id="rId96" Type="http://schemas.openxmlformats.org/officeDocument/2006/relationships/handoutMaster" Target="handoutMasters/handoutMaster1.xml"/><Relationship Id="rId97" Type="http://schemas.openxmlformats.org/officeDocument/2006/relationships/printerSettings" Target="printerSettings/printerSettings1.bin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100" Type="http://schemas.openxmlformats.org/officeDocument/2006/relationships/theme" Target="theme/theme1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" Target="slides/slide1.xml"/><Relationship Id="rId86" Type="http://schemas.openxmlformats.org/officeDocument/2006/relationships/slide" Target="slides/slide2.xml"/><Relationship Id="rId87" Type="http://schemas.openxmlformats.org/officeDocument/2006/relationships/slide" Target="slides/slide3.xml"/><Relationship Id="rId88" Type="http://schemas.openxmlformats.org/officeDocument/2006/relationships/slide" Target="slides/slide4.xml"/><Relationship Id="rId8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defRPr>
            </a:lvl1pPr>
          </a:lstStyle>
          <a:p>
            <a:pPr>
              <a:defRPr/>
            </a:pPr>
            <a:fld id="{53D2272E-AB3B-4A33-9061-7907A55925ED}" type="datetimeFigureOut">
              <a:rPr lang="en-US"/>
              <a:pPr>
                <a:defRPr/>
              </a:pPr>
              <a:t>9/30/10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defRPr>
            </a:lvl1pPr>
          </a:lstStyle>
          <a:p>
            <a:pPr>
              <a:defRPr/>
            </a:pPr>
            <a:fld id="{A09FE0EF-6141-4861-9979-BC300D0FE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an</a:t>
            </a:r>
            <a:r>
              <a:rPr lang="en-US" baseline="0" dirty="0" smtClean="0"/>
              <a:t> update on the CF21 presentation given at the Feb NSB meeting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BE4D51B2-934F-4B45-91B1-3D4EFDB4D74D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Enabling Role of CI</a:t>
            </a:r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sz="1200" dirty="0" smtClean="0"/>
              <a:t>-- CI activities orchestrated to increase the productivity and capability of researchers and educators</a:t>
            </a:r>
            <a:br>
              <a:rPr lang="en-US" sz="1200" dirty="0" smtClean="0"/>
            </a:br>
            <a:r>
              <a:rPr lang="en-US" sz="1200" dirty="0" smtClean="0"/>
              <a:t>--</a:t>
            </a:r>
            <a:r>
              <a:rPr lang="en-US" sz="1200" baseline="0" dirty="0" smtClean="0"/>
              <a:t> </a:t>
            </a:r>
            <a:r>
              <a:rPr lang="en-US" sz="1200" dirty="0" smtClean="0"/>
              <a:t>Invest in multiple approaches and demand multiple outcomes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200" dirty="0" smtClean="0"/>
              <a:t>-- Community driven direction and priority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200" dirty="0" smtClean="0"/>
              <a:t>-- Understand the full lifecycle costs and the importance of sustainability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200" dirty="0" smtClean="0"/>
              <a:t>-- Balanced needs: computing, data, people, networks, visualization, etc.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200" dirty="0" smtClean="0"/>
              <a:t>-- CI 21 will be essential to address the challenges in </a:t>
            </a:r>
            <a:r>
              <a:rPr lang="en-US" sz="1200" dirty="0" err="1" smtClean="0"/>
              <a:t>GEO’s</a:t>
            </a:r>
            <a:r>
              <a:rPr lang="en-US" sz="1200" dirty="0" smtClean="0"/>
              <a:t> strategy “GEO Vision”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r>
              <a:rPr lang="en-US" sz="1400" b="1" dirty="0" smtClean="0"/>
              <a:t>3-D cube with three pictures</a:t>
            </a:r>
          </a:p>
          <a:p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picture-filled</a:t>
            </a:r>
            <a:r>
              <a:rPr lang="en-US" sz="1200" baseline="0" dirty="0" smtClean="0"/>
              <a:t> cube </a:t>
            </a:r>
            <a:r>
              <a:rPr lang="en-US" sz="1200" dirty="0" smtClean="0"/>
              <a:t>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Illustrations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Picture</a:t>
            </a:r>
            <a:r>
              <a:rPr lang="en-US" sz="1200" i="0" baseline="0" dirty="0" smtClean="0"/>
              <a:t>. In the </a:t>
            </a:r>
            <a:r>
              <a:rPr lang="en-US" sz="1200" b="1" i="0" baseline="0" dirty="0" smtClean="0"/>
              <a:t>Insert Picture </a:t>
            </a:r>
            <a:r>
              <a:rPr lang="en-US" sz="1200" i="0" baseline="0" dirty="0" smtClean="0"/>
              <a:t>dialog box, select a picture, and then click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picture. Under </a:t>
            </a:r>
            <a:r>
              <a:rPr lang="en-US" sz="1200" b="1" i="0" baseline="0" dirty="0" smtClean="0"/>
              <a:t>Picture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click the </a:t>
            </a:r>
            <a:r>
              <a:rPr lang="en-US" sz="1200" b="1" dirty="0" smtClean="0"/>
              <a:t>Size and Position</a:t>
            </a:r>
            <a:r>
              <a:rPr lang="en-US" sz="1200" b="0" dirty="0" smtClean="0"/>
              <a:t> dialog</a:t>
            </a:r>
            <a:r>
              <a:rPr lang="en-US" sz="1200" b="0" baseline="0" dirty="0" smtClean="0"/>
              <a:t> box launcher. </a:t>
            </a:r>
            <a:r>
              <a:rPr lang="en-US" sz="1200" dirty="0" smtClean="0"/>
              <a:t>In the </a:t>
            </a:r>
            <a:r>
              <a:rPr lang="en-US" sz="1200" b="1" dirty="0" smtClean="0"/>
              <a:t>Size and Position </a:t>
            </a:r>
            <a:r>
              <a:rPr lang="en-US" sz="1200" dirty="0" smtClean="0"/>
              <a:t> dialog box</a:t>
            </a:r>
            <a:r>
              <a:rPr lang="en-US" sz="1200" baseline="0" dirty="0" smtClean="0"/>
              <a:t>, o</a:t>
            </a:r>
            <a:r>
              <a:rPr lang="en-US" sz="1200" dirty="0" smtClean="0"/>
              <a:t>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tab, resize or crop the picture as needed so that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Size and rotate</a:t>
            </a:r>
            <a:r>
              <a:rPr lang="en-US" sz="1200" baseline="0" dirty="0" smtClean="0"/>
              <a:t>,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 is set to </a:t>
            </a:r>
            <a:r>
              <a:rPr lang="en-US" sz="1200" b="1" baseline="0" dirty="0" smtClean="0"/>
              <a:t>3.42”</a:t>
            </a:r>
            <a:r>
              <a:rPr lang="en-US" sz="1200" baseline="0" dirty="0" smtClean="0"/>
              <a:t> and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 is set to </a:t>
            </a:r>
            <a:r>
              <a:rPr lang="en-US" sz="1200" b="1" baseline="0" dirty="0" smtClean="0"/>
              <a:t>3.42”</a:t>
            </a:r>
            <a:r>
              <a:rPr lang="en-US" sz="1200" baseline="0" dirty="0" smtClean="0"/>
              <a:t>. Resize the picture under </a:t>
            </a:r>
            <a:r>
              <a:rPr lang="en-US" sz="1200" b="1" baseline="0" dirty="0" smtClean="0"/>
              <a:t>Size and rotate </a:t>
            </a:r>
            <a:r>
              <a:rPr lang="en-US" sz="1200" baseline="0" dirty="0" smtClean="0"/>
              <a:t>by entering values into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and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boxes. Crop the picture under </a:t>
            </a:r>
            <a:r>
              <a:rPr lang="en-US" sz="1200" b="1" baseline="0" dirty="0" smtClean="0"/>
              <a:t>Crop from </a:t>
            </a:r>
            <a:r>
              <a:rPr lang="en-US" sz="1200" baseline="0" dirty="0" smtClean="0"/>
              <a:t>by entering values into the </a:t>
            </a:r>
            <a:r>
              <a:rPr lang="en-US" sz="1200" b="1" baseline="0" dirty="0" smtClean="0"/>
              <a:t>Left</a:t>
            </a:r>
            <a:r>
              <a:rPr lang="en-US" sz="1200" baseline="0" dirty="0" smtClean="0"/>
              <a:t>, </a:t>
            </a:r>
            <a:r>
              <a:rPr lang="en-US" sz="1200" b="1" baseline="0" dirty="0" smtClean="0"/>
              <a:t>Right</a:t>
            </a:r>
            <a:r>
              <a:rPr lang="en-US" sz="1200" baseline="0" dirty="0" smtClean="0"/>
              <a:t>, </a:t>
            </a:r>
            <a:r>
              <a:rPr lang="en-US" sz="1200" b="1" baseline="0" dirty="0" smtClean="0"/>
              <a:t>Top</a:t>
            </a:r>
            <a:r>
              <a:rPr lang="en-US" sz="1200" baseline="0" dirty="0" smtClean="0"/>
              <a:t>, and </a:t>
            </a:r>
            <a:r>
              <a:rPr lang="en-US" sz="1200" b="1" baseline="0" dirty="0" smtClean="0"/>
              <a:t>Bottom</a:t>
            </a:r>
            <a:r>
              <a:rPr lang="en-US" sz="1200" baseline="0" dirty="0" smtClean="0"/>
              <a:t> boxes. 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Picture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bottom right corner of the </a:t>
            </a:r>
            <a:r>
              <a:rPr lang="en-US" sz="1200" b="1" baseline="0" dirty="0" smtClean="0"/>
              <a:t>Picture Styles </a:t>
            </a:r>
            <a:r>
              <a:rPr lang="en-US" sz="1200" b="0" baseline="0" dirty="0" smtClean="0"/>
              <a:t>group, click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Format Picture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Line Color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Line Color </a:t>
            </a:r>
            <a:r>
              <a:rPr lang="en-US" sz="1200" b="0" baseline="0" dirty="0" smtClean="0"/>
              <a:t>pane, select </a:t>
            </a:r>
            <a:r>
              <a:rPr lang="en-US" sz="1200" b="1" baseline="0" dirty="0" smtClean="0"/>
              <a:t>Solid line</a:t>
            </a:r>
            <a:r>
              <a:rPr lang="en-US" sz="1200" b="0" baseline="0" dirty="0" smtClean="0"/>
              <a:t>, c</a:t>
            </a:r>
            <a:r>
              <a:rPr lang="en-US" sz="1200" dirty="0" smtClean="0"/>
              <a:t>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8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18</a:t>
            </a:r>
            <a:r>
              <a:rPr lang="en-US" sz="1200" dirty="0" smtClean="0"/>
              <a:t>, Blue: </a:t>
            </a:r>
            <a:r>
              <a:rPr lang="en-US" sz="1200" b="1" dirty="0" smtClean="0"/>
              <a:t>31</a:t>
            </a:r>
            <a:r>
              <a:rPr lang="en-US" sz="1200" dirty="0" smtClean="0"/>
              <a:t>.</a:t>
            </a: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</a:t>
            </a:r>
            <a:r>
              <a:rPr lang="en-US" sz="1200" b="0" baseline="0" dirty="0" smtClean="0"/>
              <a:t>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click </a:t>
            </a:r>
            <a:r>
              <a:rPr lang="en-US" sz="1200" b="1" baseline="0" dirty="0" smtClean="0"/>
              <a:t>Line Style </a:t>
            </a:r>
            <a:r>
              <a:rPr lang="en-US" sz="1200" b="0" baseline="0" dirty="0" smtClean="0"/>
              <a:t>in the left pane, and then in the </a:t>
            </a:r>
            <a:r>
              <a:rPr lang="en-US" sz="1200" b="1" baseline="0" dirty="0" smtClean="0"/>
              <a:t>Line Style </a:t>
            </a:r>
            <a:r>
              <a:rPr lang="en-US" sz="1200" b="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0.75 pt</a:t>
            </a:r>
            <a:r>
              <a:rPr lang="en-US" sz="1200" b="0" baseline="0" dirty="0" smtClean="0"/>
              <a:t>. </a:t>
            </a:r>
            <a:endParaRPr lang="en-US" sz="1200" i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</a:t>
            </a:r>
            <a:r>
              <a:rPr lang="en-US" sz="1200" b="0" baseline="0" dirty="0" smtClean="0"/>
              <a:t>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="0" baseline="0" dirty="0" smtClean="0"/>
              <a:t> dialog box, click </a:t>
            </a:r>
            <a:r>
              <a:rPr lang="en-US" sz="1200" b="1" dirty="0" smtClean="0"/>
              <a:t>3-D Format </a:t>
            </a:r>
            <a:r>
              <a:rPr lang="en-US" sz="1200" b="0" baseline="0" dirty="0" smtClean="0"/>
              <a:t>in the left pane. In the </a:t>
            </a:r>
            <a:r>
              <a:rPr lang="en-US" sz="1200" b="1" dirty="0" smtClean="0"/>
              <a:t>3-D Format </a:t>
            </a:r>
            <a:r>
              <a:rPr lang="en-US" sz="1200" dirty="0" smtClean="0"/>
              <a:t>pane, under </a:t>
            </a:r>
            <a:r>
              <a:rPr lang="en-US" sz="1200" b="1" dirty="0" smtClean="0"/>
              <a:t>Bevel</a:t>
            </a:r>
            <a:r>
              <a:rPr lang="en-US" sz="1200" dirty="0" smtClean="0"/>
              <a:t>, click the button next to </a:t>
            </a:r>
            <a:r>
              <a:rPr lang="en-US" sz="1200" b="1" dirty="0" smtClean="0"/>
              <a:t>Top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Bevel</a:t>
            </a:r>
            <a:r>
              <a:rPr lang="en-US" sz="1200" dirty="0" smtClean="0"/>
              <a:t> click </a:t>
            </a:r>
            <a:r>
              <a:rPr lang="en-US" sz="1200" b="1" dirty="0" smtClean="0"/>
              <a:t>Convex </a:t>
            </a:r>
            <a:r>
              <a:rPr lang="en-US" sz="1200" b="0" dirty="0" smtClean="0"/>
              <a:t>(second row, third option from the left)</a:t>
            </a:r>
            <a:r>
              <a:rPr lang="en-US" sz="1200" dirty="0" smtClean="0"/>
              <a:t>. Next to </a:t>
            </a:r>
            <a:r>
              <a:rPr lang="en-US" sz="1200" b="1" dirty="0" smtClean="0"/>
              <a:t>Top</a:t>
            </a:r>
            <a:r>
              <a:rPr lang="en-US" sz="1200" dirty="0" smtClean="0"/>
              <a:t>, in the </a:t>
            </a:r>
            <a:r>
              <a:rPr lang="en-US" sz="1200" b="1" dirty="0" smtClean="0"/>
              <a:t>Width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6 pt</a:t>
            </a:r>
            <a:r>
              <a:rPr lang="en-US" sz="1200" dirty="0" smtClean="0"/>
              <a:t>, and in the </a:t>
            </a:r>
            <a:r>
              <a:rPr lang="en-US" sz="1200" b="1" dirty="0" smtClean="0"/>
              <a:t>Height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6 pt</a:t>
            </a:r>
            <a:r>
              <a:rPr lang="en-US" sz="1200" baseline="0" dirty="0" smtClean="0"/>
              <a:t>. </a:t>
            </a:r>
            <a:endParaRPr lang="en-US" sz="1200" b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Select the picture. On the </a:t>
            </a:r>
            <a:r>
              <a:rPr lang="en-US" sz="1200" b="1" i="0" baseline="0" dirty="0" smtClean="0"/>
              <a:t>Home</a:t>
            </a:r>
            <a:r>
              <a:rPr lang="en-US" sz="1200" b="0" i="0" baseline="0" dirty="0" smtClean="0"/>
              <a:t> tab, in the </a:t>
            </a:r>
            <a:r>
              <a:rPr lang="en-US" sz="1200" b="1" i="0" baseline="0" dirty="0" smtClean="0"/>
              <a:t>Clipboard</a:t>
            </a:r>
            <a:r>
              <a:rPr lang="en-US" sz="1200" b="0" i="0" baseline="0" dirty="0" smtClean="0"/>
              <a:t> group, click the arrow under </a:t>
            </a:r>
            <a:r>
              <a:rPr lang="en-US" sz="1200" b="1" i="0" baseline="0" dirty="0" smtClean="0"/>
              <a:t>Paste</a:t>
            </a:r>
            <a:r>
              <a:rPr lang="en-US" sz="1200" b="0" i="0" baseline="0" dirty="0" smtClean="0"/>
              <a:t>, and then click </a:t>
            </a:r>
            <a:r>
              <a:rPr lang="en-US" sz="1200" b="1" i="0" baseline="0" dirty="0" smtClean="0"/>
              <a:t>Duplicate</a:t>
            </a:r>
            <a:r>
              <a:rPr lang="en-US" sz="1200" b="0" i="0" baseline="0" dirty="0" smtClean="0"/>
              <a:t>. Repeat this process again to create a total of three pictures.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Drag the pictures on the slide so that each one is visible.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Select one of the duplicate pictures. Under </a:t>
            </a:r>
            <a:r>
              <a:rPr lang="en-US" sz="1200" b="1" i="0" baseline="0" dirty="0" smtClean="0"/>
              <a:t>Picture Tools</a:t>
            </a:r>
            <a:r>
              <a:rPr lang="en-US" sz="1200" b="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b="0" i="0" baseline="0" dirty="0" smtClean="0"/>
              <a:t> tab, in the </a:t>
            </a:r>
            <a:r>
              <a:rPr lang="en-US" sz="1200" b="1" i="0" baseline="0" dirty="0" smtClean="0"/>
              <a:t>Adjust</a:t>
            </a:r>
            <a:r>
              <a:rPr lang="en-US" sz="1200" b="0" i="0" baseline="0" dirty="0" smtClean="0"/>
              <a:t> group, click </a:t>
            </a:r>
            <a:r>
              <a:rPr lang="en-US" sz="1200" b="1" i="0" baseline="0" dirty="0" smtClean="0"/>
              <a:t>Change Picture</a:t>
            </a:r>
            <a:r>
              <a:rPr lang="en-US" sz="1200" b="0" i="0" baseline="0" dirty="0" smtClean="0"/>
              <a:t>. In the </a:t>
            </a:r>
            <a:r>
              <a:rPr lang="en-US" sz="1200" b="1" i="0" baseline="0" dirty="0" smtClean="0"/>
              <a:t>Insert Picture </a:t>
            </a:r>
            <a:r>
              <a:rPr lang="en-US" sz="1200" b="0" i="0" baseline="0" dirty="0" smtClean="0"/>
              <a:t>dialog box, select a picture and click </a:t>
            </a:r>
            <a:r>
              <a:rPr lang="en-US" sz="1200" b="1" i="0" baseline="0" dirty="0" smtClean="0"/>
              <a:t>Insert</a:t>
            </a:r>
            <a:r>
              <a:rPr lang="en-US" sz="1200" b="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Picture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click the </a:t>
            </a:r>
            <a:r>
              <a:rPr lang="en-US" sz="1200" b="1" dirty="0" smtClean="0"/>
              <a:t>Size and Position</a:t>
            </a:r>
            <a:r>
              <a:rPr lang="en-US" sz="1200" b="0" dirty="0" smtClean="0"/>
              <a:t> dialog</a:t>
            </a:r>
            <a:r>
              <a:rPr lang="en-US" sz="1200" b="0" baseline="0" dirty="0" smtClean="0"/>
              <a:t> box launcher. </a:t>
            </a:r>
            <a:r>
              <a:rPr lang="en-US" sz="1200" dirty="0" smtClean="0"/>
              <a:t>In the </a:t>
            </a:r>
            <a:r>
              <a:rPr lang="en-US" sz="1200" b="1" dirty="0" smtClean="0"/>
              <a:t>Size and Position </a:t>
            </a:r>
            <a:r>
              <a:rPr lang="en-US" sz="1200" dirty="0" smtClean="0"/>
              <a:t> dialog box</a:t>
            </a:r>
            <a:r>
              <a:rPr lang="en-US" sz="1200" baseline="0" dirty="0" smtClean="0"/>
              <a:t>, o</a:t>
            </a:r>
            <a:r>
              <a:rPr lang="en-US" sz="1200" dirty="0" smtClean="0"/>
              <a:t>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tab, resize or crop the picture as needed so that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Size and rotate</a:t>
            </a:r>
            <a:r>
              <a:rPr lang="en-US" sz="1200" baseline="0" dirty="0" smtClean="0"/>
              <a:t>,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 is set to </a:t>
            </a:r>
            <a:r>
              <a:rPr lang="en-US" sz="1200" b="1" baseline="0" dirty="0" smtClean="0"/>
              <a:t>3.42”</a:t>
            </a:r>
            <a:r>
              <a:rPr lang="en-US" sz="1200" baseline="0" dirty="0" smtClean="0"/>
              <a:t> and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 is set to </a:t>
            </a:r>
            <a:r>
              <a:rPr lang="en-US" sz="1200" b="1" baseline="0" dirty="0" smtClean="0"/>
              <a:t>3.42”</a:t>
            </a:r>
            <a:r>
              <a:rPr lang="en-US" sz="1200" baseline="0" dirty="0" smtClean="0"/>
              <a:t>. Resize the picture under </a:t>
            </a:r>
            <a:r>
              <a:rPr lang="en-US" sz="1200" b="1" baseline="0" dirty="0" smtClean="0"/>
              <a:t>Size and rotate </a:t>
            </a:r>
            <a:r>
              <a:rPr lang="en-US" sz="1200" baseline="0" dirty="0" smtClean="0"/>
              <a:t>by entering values into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and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boxes. Crop the picture under </a:t>
            </a:r>
            <a:r>
              <a:rPr lang="en-US" sz="1200" b="1" baseline="0" dirty="0" smtClean="0"/>
              <a:t>Crop from </a:t>
            </a:r>
            <a:r>
              <a:rPr lang="en-US" sz="1200" baseline="0" dirty="0" smtClean="0"/>
              <a:t>by entering values into the </a:t>
            </a:r>
            <a:r>
              <a:rPr lang="en-US" sz="1200" b="1" baseline="0" dirty="0" smtClean="0"/>
              <a:t>Left</a:t>
            </a:r>
            <a:r>
              <a:rPr lang="en-US" sz="1200" baseline="0" dirty="0" smtClean="0"/>
              <a:t>, </a:t>
            </a:r>
            <a:r>
              <a:rPr lang="en-US" sz="1200" b="1" baseline="0" dirty="0" smtClean="0"/>
              <a:t>Right</a:t>
            </a:r>
            <a:r>
              <a:rPr lang="en-US" sz="1200" baseline="0" dirty="0" smtClean="0"/>
              <a:t>, </a:t>
            </a:r>
            <a:r>
              <a:rPr lang="en-US" sz="1200" b="1" baseline="0" dirty="0" smtClean="0"/>
              <a:t>Top</a:t>
            </a:r>
            <a:r>
              <a:rPr lang="en-US" sz="1200" baseline="0" dirty="0" smtClean="0"/>
              <a:t>, and </a:t>
            </a:r>
            <a:r>
              <a:rPr lang="en-US" sz="1200" b="1" baseline="0" dirty="0" smtClean="0"/>
              <a:t>Bottom</a:t>
            </a:r>
            <a:r>
              <a:rPr lang="en-US" sz="1200" baseline="0" dirty="0" smtClean="0"/>
              <a:t> boxes. 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Repeat steps 10-11 for the other duplicate picture.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Select the picture that will appear on the top side of the cube. Under </a:t>
            </a:r>
            <a:r>
              <a:rPr lang="en-US" sz="1200" b="1" i="0" baseline="0" dirty="0" smtClean="0"/>
              <a:t>Picture Tools</a:t>
            </a:r>
            <a:r>
              <a:rPr lang="en-US" sz="1200" b="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b="0" i="0" baseline="0" dirty="0" smtClean="0"/>
              <a:t> tab, in the </a:t>
            </a:r>
            <a:r>
              <a:rPr lang="en-US" sz="1200" b="1" i="0" baseline="0" dirty="0" smtClean="0"/>
              <a:t>Picture Styles </a:t>
            </a:r>
            <a:r>
              <a:rPr lang="en-US" sz="1200" b="0" i="0" baseline="0" dirty="0" smtClean="0"/>
              <a:t>group, click </a:t>
            </a:r>
            <a:r>
              <a:rPr lang="en-US" sz="1200" b="1" i="0" baseline="0" dirty="0" smtClean="0"/>
              <a:t>Picture Effects</a:t>
            </a:r>
            <a:r>
              <a:rPr lang="en-US" sz="1200" b="0" i="0" baseline="0" dirty="0" smtClean="0"/>
              <a:t>, point to </a:t>
            </a:r>
            <a:r>
              <a:rPr lang="en-US" sz="1200" b="1" i="0" baseline="0" dirty="0" smtClean="0"/>
              <a:t>3-D Rotation</a:t>
            </a:r>
            <a:r>
              <a:rPr lang="en-US" sz="1200" b="0" i="0" baseline="0" dirty="0" smtClean="0"/>
              <a:t>, and then under </a:t>
            </a:r>
            <a:r>
              <a:rPr lang="en-US" sz="1200" b="1" i="0" baseline="0" dirty="0" smtClean="0"/>
              <a:t>Parallel</a:t>
            </a:r>
            <a:r>
              <a:rPr lang="en-US" sz="1200" b="0" i="0" baseline="0" dirty="0" smtClean="0"/>
              <a:t> click </a:t>
            </a:r>
            <a:r>
              <a:rPr lang="en-US" sz="1200" b="1" i="0" baseline="0" dirty="0" smtClean="0"/>
              <a:t>Off Axis 1 Top</a:t>
            </a:r>
            <a:r>
              <a:rPr lang="en-US" sz="1200" b="0" i="0" baseline="0" dirty="0" smtClean="0"/>
              <a:t> (second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Select the picture that will appear on the left side of the cube. Under </a:t>
            </a:r>
            <a:r>
              <a:rPr lang="en-US" sz="1200" b="1" i="0" baseline="0" dirty="0" smtClean="0"/>
              <a:t>Picture Tools</a:t>
            </a:r>
            <a:r>
              <a:rPr lang="en-US" sz="1200" b="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b="0" i="0" baseline="0" dirty="0" smtClean="0"/>
              <a:t> tab, in the </a:t>
            </a:r>
            <a:r>
              <a:rPr lang="en-US" sz="1200" b="1" i="0" baseline="0" dirty="0" smtClean="0"/>
              <a:t>Picture Styles </a:t>
            </a:r>
            <a:r>
              <a:rPr lang="en-US" sz="1200" b="0" i="0" baseline="0" dirty="0" smtClean="0"/>
              <a:t>group, click </a:t>
            </a:r>
            <a:r>
              <a:rPr lang="en-US" sz="1200" b="1" i="0" baseline="0" dirty="0" smtClean="0"/>
              <a:t>Picture Effects</a:t>
            </a:r>
            <a:r>
              <a:rPr lang="en-US" sz="1200" b="0" i="0" baseline="0" dirty="0" smtClean="0"/>
              <a:t>, point to </a:t>
            </a:r>
            <a:r>
              <a:rPr lang="en-US" sz="1200" b="1" i="0" baseline="0" dirty="0" smtClean="0"/>
              <a:t>3-D Rotation</a:t>
            </a:r>
            <a:r>
              <a:rPr lang="en-US" sz="1200" b="0" i="0" baseline="0" dirty="0" smtClean="0"/>
              <a:t>, and then under </a:t>
            </a:r>
            <a:r>
              <a:rPr lang="en-US" sz="1200" b="1" i="0" baseline="0" dirty="0" smtClean="0"/>
              <a:t>Parallel</a:t>
            </a:r>
            <a:r>
              <a:rPr lang="en-US" sz="1200" b="0" i="0" baseline="0" dirty="0" smtClean="0"/>
              <a:t> click </a:t>
            </a:r>
            <a:r>
              <a:rPr lang="en-US" sz="1200" b="1" i="0" baseline="0" dirty="0" smtClean="0"/>
              <a:t>Off Axis 1 Left </a:t>
            </a:r>
            <a:r>
              <a:rPr lang="en-US" sz="1200" b="0" i="0" baseline="0" dirty="0" smtClean="0"/>
              <a:t>(second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Select the picture that will appear on the right side of the cube. Under </a:t>
            </a:r>
            <a:r>
              <a:rPr lang="en-US" sz="1200" b="1" i="0" baseline="0" dirty="0" smtClean="0"/>
              <a:t>Picture Tools</a:t>
            </a:r>
            <a:r>
              <a:rPr lang="en-US" sz="1200" b="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b="0" i="0" baseline="0" dirty="0" smtClean="0"/>
              <a:t> tab, in the </a:t>
            </a:r>
            <a:r>
              <a:rPr lang="en-US" sz="1200" b="1" i="0" baseline="0" dirty="0" smtClean="0"/>
              <a:t>Picture Styles </a:t>
            </a:r>
            <a:r>
              <a:rPr lang="en-US" sz="1200" b="0" i="0" baseline="0" dirty="0" smtClean="0"/>
              <a:t>group, click </a:t>
            </a:r>
            <a:r>
              <a:rPr lang="en-US" sz="1200" b="1" i="0" baseline="0" dirty="0" smtClean="0"/>
              <a:t>Picture Effects</a:t>
            </a:r>
            <a:r>
              <a:rPr lang="en-US" sz="1200" b="0" i="0" baseline="0" dirty="0" smtClean="0"/>
              <a:t>, point to </a:t>
            </a:r>
            <a:r>
              <a:rPr lang="en-US" sz="1200" b="1" i="0" baseline="0" dirty="0" smtClean="0"/>
              <a:t>3-D Rotation</a:t>
            </a:r>
            <a:r>
              <a:rPr lang="en-US" sz="1200" b="0" i="0" baseline="0" dirty="0" smtClean="0"/>
              <a:t>, and then under </a:t>
            </a:r>
            <a:r>
              <a:rPr lang="en-US" sz="1200" b="1" i="0" baseline="0" dirty="0" smtClean="0"/>
              <a:t>Parallel</a:t>
            </a:r>
            <a:r>
              <a:rPr lang="en-US" sz="1200" b="0" i="0" baseline="0" dirty="0" smtClean="0"/>
              <a:t> click </a:t>
            </a:r>
            <a:r>
              <a:rPr lang="en-US" sz="1200" b="1" i="0" baseline="0" dirty="0" smtClean="0"/>
              <a:t>Off Axis 1 Right </a:t>
            </a:r>
            <a:r>
              <a:rPr lang="en-US" sz="1200" b="0" i="0" baseline="0" dirty="0" smtClean="0"/>
              <a:t>(second row, second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baseline="0" dirty="0" smtClean="0"/>
              <a:t>Drag the pictures on the slide to create a cube. The edges of each picture may not line up exactly. To align the pictures as closely as possible, you may want to zoom in on the slide. On the </a:t>
            </a:r>
            <a:r>
              <a:rPr lang="en-US" sz="1200" b="1" i="0" baseline="0" dirty="0" smtClean="0"/>
              <a:t>View</a:t>
            </a:r>
            <a:r>
              <a:rPr lang="en-US" sz="1200" b="0" i="0" baseline="0" dirty="0" smtClean="0"/>
              <a:t> tab, click </a:t>
            </a:r>
            <a:r>
              <a:rPr lang="en-US" sz="1200" b="1" i="0" baseline="0" dirty="0" smtClean="0"/>
              <a:t>Zoom</a:t>
            </a:r>
            <a:r>
              <a:rPr lang="en-US" sz="1200" b="0" i="0" baseline="0" dirty="0" smtClean="0"/>
              <a:t>. In the </a:t>
            </a:r>
            <a:r>
              <a:rPr lang="en-US" sz="1200" b="1" i="0" baseline="0" dirty="0" smtClean="0"/>
              <a:t>Zoom</a:t>
            </a:r>
            <a:r>
              <a:rPr lang="en-US" sz="1200" b="0" i="0" baseline="0" dirty="0" smtClean="0"/>
              <a:t> dialog box, click </a:t>
            </a:r>
            <a:r>
              <a:rPr lang="en-US" sz="1200" b="1" i="0" baseline="0" dirty="0" smtClean="0"/>
              <a:t>400%</a:t>
            </a:r>
            <a:r>
              <a:rPr lang="en-US" sz="1200" b="0" i="0" baseline="0" dirty="0" smtClean="0"/>
              <a:t>, and then drag the pictures on the slide.  </a:t>
            </a:r>
            <a:endParaRPr lang="en-US" sz="1200" i="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Press and hold SHIFT and select all three pictures on the slide. 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Drawing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Group</a:t>
            </a:r>
            <a:r>
              <a:rPr lang="en-US" sz="1200" i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Editing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Select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Selection Pane</a:t>
            </a:r>
            <a:r>
              <a:rPr lang="en-US" sz="1200" i="0" baseline="0" dirty="0" smtClean="0"/>
              <a:t>. To edit the name of the group, in the </a:t>
            </a:r>
            <a:r>
              <a:rPr lang="en-US" sz="1200" b="1" i="0" baseline="0" dirty="0" smtClean="0"/>
              <a:t>Selection and Visibility</a:t>
            </a:r>
            <a:r>
              <a:rPr lang="en-US" sz="1200" i="0" baseline="0" dirty="0" smtClean="0"/>
              <a:t> pane, double-click the group and enter </a:t>
            </a:r>
            <a:r>
              <a:rPr lang="en-US" sz="1200" b="1" i="0" baseline="0" dirty="0" smtClean="0"/>
              <a:t>Cube Group</a:t>
            </a:r>
            <a:r>
              <a:rPr lang="en-US" sz="1200" i="0" baseline="0" dirty="0" smtClean="0"/>
              <a:t>.</a:t>
            </a:r>
            <a:endParaRPr lang="en-US" sz="1200" i="1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shadow</a:t>
            </a:r>
            <a:r>
              <a:rPr lang="en-US" sz="1200" baseline="0" dirty="0" smtClean="0"/>
              <a:t> effects on this slide, do the following: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Shape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Rectangles</a:t>
            </a:r>
            <a:r>
              <a:rPr lang="en-US" sz="1200" dirty="0" smtClean="0"/>
              <a:t> click </a:t>
            </a:r>
            <a:r>
              <a:rPr lang="en-US" sz="1200" b="1" dirty="0" smtClean="0"/>
              <a:t>Rectangle</a:t>
            </a:r>
            <a:r>
              <a:rPr lang="en-US" sz="1200" dirty="0" smtClean="0"/>
              <a:t> (first option from the left). On the slide, drag to draw a rectangle.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rectangle. Under </a:t>
            </a:r>
            <a:r>
              <a:rPr lang="en-US" sz="1200" b="1" dirty="0" smtClean="0"/>
              <a:t>Drawing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Format tab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3.42”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3.42</a:t>
            </a:r>
            <a:r>
              <a:rPr lang="en-US" sz="1200" baseline="0" dirty="0" smtClean="0"/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Parallel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Off Axis Top 1 </a:t>
            </a:r>
            <a:r>
              <a:rPr lang="en-US" sz="1200" baseline="0" dirty="0" smtClean="0"/>
              <a:t>(second row, third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in the left pane, click </a:t>
            </a:r>
            <a:r>
              <a:rPr lang="en-US" sz="1200" b="1" baseline="0" dirty="0" smtClean="0"/>
              <a:t>Shadow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under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Below</a:t>
            </a:r>
            <a:r>
              <a:rPr lang="en-US" sz="1200" baseline="0" dirty="0" smtClean="0"/>
              <a:t> (first row, third option from the left), and then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72%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110%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41 pt</a:t>
            </a:r>
            <a:r>
              <a:rPr lang="en-US" sz="120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Angle</a:t>
            </a:r>
            <a:r>
              <a:rPr lang="en-US" sz="1200" baseline="0" dirty="0" smtClean="0"/>
              <a:t> box, enter </a:t>
            </a:r>
            <a:r>
              <a:rPr lang="en-US" sz="1200" b="1" dirty="0" smtClean="0"/>
              <a:t>115°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In the </a:t>
            </a:r>
            <a:r>
              <a:rPr lang="en-US" sz="1200" b="1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111 pt</a:t>
            </a:r>
            <a:r>
              <a:rPr lang="en-US" sz="1200" baseline="0" dirty="0" smtClean="0"/>
              <a:t>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Send to Back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rectangle under the cube until the cube appears to be floating.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Editing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Select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Selection Pane</a:t>
            </a:r>
            <a:r>
              <a:rPr lang="en-US" sz="1200" i="0" baseline="0" dirty="0" smtClean="0"/>
              <a:t>. In the </a:t>
            </a:r>
            <a:r>
              <a:rPr lang="en-US" sz="1200" b="1" i="0" baseline="0" dirty="0" smtClean="0"/>
              <a:t>Selection and Visibility</a:t>
            </a:r>
            <a:r>
              <a:rPr lang="en-US" sz="1200" i="0" baseline="0" dirty="0" smtClean="0"/>
              <a:t> pane, press and hold</a:t>
            </a:r>
            <a:r>
              <a:rPr lang="en-US" sz="1200" baseline="0" dirty="0" smtClean="0"/>
              <a:t> CTRL and select both </a:t>
            </a:r>
            <a:r>
              <a:rPr lang="en-US" sz="1200" b="1" baseline="0" dirty="0" smtClean="0"/>
              <a:t>Cube Group </a:t>
            </a:r>
            <a:r>
              <a:rPr lang="en-US" sz="1200" baseline="0" dirty="0" smtClean="0"/>
              <a:t>and the rectangle.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With the group still selected on the slide,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0" indent="0">
              <a:buFontTx/>
              <a:buNone/>
            </a:pPr>
            <a:r>
              <a:rPr lang="en-US" sz="1200" dirty="0" smtClean="0"/>
              <a:t>On the </a:t>
            </a:r>
            <a:r>
              <a:rPr lang="en-US" sz="1200" b="1" dirty="0" smtClean="0"/>
              <a:t>Design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Background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Background Styles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Style 8</a:t>
            </a:r>
            <a:r>
              <a:rPr lang="en-US" sz="1200" baseline="0" dirty="0" smtClean="0"/>
              <a:t> (second row, fourth option from the left). 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If this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action is taken in a PowerPoint document containing more than one slide, the background style will be applied to all of the slides.)</a:t>
            </a:r>
            <a:endParaRPr lang="en-US" sz="1200" baseline="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endParaRPr lang="en-US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079500"/>
            <a:ext cx="171450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6400" y="1079500"/>
            <a:ext cx="171450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079500"/>
            <a:ext cx="1958975" cy="515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079500"/>
            <a:ext cx="5724525" cy="515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079500"/>
            <a:ext cx="171450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6400" y="1079500"/>
            <a:ext cx="171450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079500"/>
            <a:ext cx="1958975" cy="515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079500"/>
            <a:ext cx="5724525" cy="515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8100" y="1079500"/>
            <a:ext cx="170815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8650" y="1079500"/>
            <a:ext cx="170815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079500"/>
            <a:ext cx="1958975" cy="515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079500"/>
            <a:ext cx="5724525" cy="515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8100" y="1079500"/>
            <a:ext cx="170815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8650" y="1079500"/>
            <a:ext cx="170815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079500"/>
            <a:ext cx="1958975" cy="515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079500"/>
            <a:ext cx="5724525" cy="515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100" y="698500"/>
            <a:ext cx="1727200" cy="387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60700" y="698500"/>
            <a:ext cx="1727200" cy="387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698500"/>
            <a:ext cx="1958975" cy="553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98500"/>
            <a:ext cx="5724525" cy="553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100" y="698500"/>
            <a:ext cx="1727200" cy="387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60700" y="698500"/>
            <a:ext cx="1727200" cy="387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698500"/>
            <a:ext cx="1958975" cy="553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98500"/>
            <a:ext cx="5724525" cy="553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6700" y="1079500"/>
            <a:ext cx="176530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54400" y="1079500"/>
            <a:ext cx="176530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079500"/>
            <a:ext cx="1958975" cy="515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079500"/>
            <a:ext cx="5724525" cy="515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6700" y="1079500"/>
            <a:ext cx="176530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54400" y="1079500"/>
            <a:ext cx="176530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079500"/>
            <a:ext cx="220345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03550" y="1079500"/>
            <a:ext cx="220345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079500"/>
            <a:ext cx="1958975" cy="515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079500"/>
            <a:ext cx="5724525" cy="515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698500"/>
            <a:ext cx="1765300" cy="387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2600" y="698500"/>
            <a:ext cx="1765300" cy="387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698500"/>
            <a:ext cx="1958975" cy="553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98500"/>
            <a:ext cx="5724525" cy="553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698500"/>
            <a:ext cx="1765300" cy="387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2600" y="698500"/>
            <a:ext cx="1765300" cy="387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698500"/>
            <a:ext cx="1958975" cy="553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98500"/>
            <a:ext cx="5724525" cy="553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079500"/>
            <a:ext cx="1958975" cy="515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079500"/>
            <a:ext cx="5724525" cy="515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3300" y="1079500"/>
            <a:ext cx="170815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1079500"/>
            <a:ext cx="170815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079500"/>
            <a:ext cx="1958975" cy="515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079500"/>
            <a:ext cx="5724525" cy="515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3300" y="1079500"/>
            <a:ext cx="170815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1079500"/>
            <a:ext cx="170815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0" y="1079500"/>
            <a:ext cx="220345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0" y="1079500"/>
            <a:ext cx="220345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079500"/>
            <a:ext cx="1958975" cy="515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079500"/>
            <a:ext cx="5724525" cy="515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079500"/>
            <a:ext cx="1962150" cy="515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079500"/>
            <a:ext cx="5734050" cy="515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5367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367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152400"/>
            <a:ext cx="1958975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"/>
            <a:ext cx="5724525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5900"/>
            <a:ext cx="2057400" cy="5910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5900"/>
            <a:ext cx="6019800" cy="5910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5367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367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152400"/>
            <a:ext cx="1958975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"/>
            <a:ext cx="5724525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5367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367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152400"/>
            <a:ext cx="1958975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"/>
            <a:ext cx="5724525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5367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367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152400"/>
            <a:ext cx="1958975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"/>
            <a:ext cx="5724525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6223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6223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622300"/>
            <a:ext cx="1958975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22300"/>
            <a:ext cx="5724525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6223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6223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622300"/>
            <a:ext cx="1958975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22300"/>
            <a:ext cx="5724525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8415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8415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1125" y="584200"/>
            <a:ext cx="1958975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584200"/>
            <a:ext cx="5724525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8415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8415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1125" y="584200"/>
            <a:ext cx="1958975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584200"/>
            <a:ext cx="5724525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8415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8415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1125" y="584200"/>
            <a:ext cx="1958975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584200"/>
            <a:ext cx="5724525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8415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8415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1125" y="584200"/>
            <a:ext cx="1958975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584200"/>
            <a:ext cx="5724525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6223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6223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079500"/>
            <a:ext cx="168910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0" y="1079500"/>
            <a:ext cx="168910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622300"/>
            <a:ext cx="1958975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22300"/>
            <a:ext cx="5724525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8415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8415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1125" y="584200"/>
            <a:ext cx="1958975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584200"/>
            <a:ext cx="5724525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8415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8415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1125" y="584200"/>
            <a:ext cx="1958975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584200"/>
            <a:ext cx="5724525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8415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8415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1125" y="584200"/>
            <a:ext cx="1958975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584200"/>
            <a:ext cx="5724525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6223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6223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622300"/>
            <a:ext cx="1958975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22300"/>
            <a:ext cx="5724525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6223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6223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079500"/>
            <a:ext cx="1958975" cy="515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079500"/>
            <a:ext cx="5724525" cy="515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622300"/>
            <a:ext cx="1958975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22300"/>
            <a:ext cx="5724525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079500"/>
            <a:ext cx="168910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00" y="1079500"/>
            <a:ext cx="1689100" cy="349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8415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8415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1125" y="584200"/>
            <a:ext cx="1958975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584200"/>
            <a:ext cx="5724525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52630-12DA-4145-B2A7-FF10B6A58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18F11-3381-4366-B1C9-58A23B1E9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9D305-15E7-4ED8-8562-64D5BDF41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15161-5112-4756-9642-E1FF7ADF6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7D326-4F5E-4C0C-8495-877CCF747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D18C5-F92A-4E1F-917A-19515FD60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D9EE5-1D7D-4EDF-B08B-053D92A7B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264E7-B4C5-406A-8AD7-A0F81BA31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C34A7-3404-4E26-B3D2-555797ACE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92D09-9550-4311-86C2-5413BF4A7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9064A-D191-4F23-A2FA-0546CD017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676400"/>
            <a:ext cx="40132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676400"/>
            <a:ext cx="40132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9550" y="228600"/>
            <a:ext cx="2051050" cy="580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00750" cy="580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6223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6223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622300"/>
            <a:ext cx="1958975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22300"/>
            <a:ext cx="5724525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1079500"/>
            <a:ext cx="1958975" cy="515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079500"/>
            <a:ext cx="5724525" cy="515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CA057-BA88-4FCE-92D2-FD23570DE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9F7B2-2870-466F-BEB3-D29875554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2C31A-7C47-4D5B-AA54-3D9C055B6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C1791-6EC9-46C1-AC5F-AF62A23DC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510AA-7CB5-48DC-A432-3E00B5513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015F2-40CF-418C-BDD0-3C2070500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05674-D943-4D45-B43E-836EFACDE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45B5F-4B05-4BD0-BA11-FF30D4244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D95C-1748-420B-85AC-90E829C0F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CE43F-78EB-42F1-AF7D-52F734362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5900"/>
            <a:ext cx="2057400" cy="5910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5900"/>
            <a:ext cx="6019800" cy="5910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21026-C6ED-4673-9B40-3D62D9D02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6223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6223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5386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538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6223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622300"/>
            <a:ext cx="3841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622300"/>
            <a:ext cx="1958975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22300"/>
            <a:ext cx="5724525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C909-2B9F-4948-92EF-BC852D33E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F2A67-0B59-405C-8664-FA536E11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069A0-BC3C-4289-BD59-E0A037D7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225" y="1466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466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8ABE4-D8C7-4771-8D91-1A2D0A267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99B84-ED72-4F38-98B0-B39A3B27E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77B5-8092-4B7B-A6D4-95B7851EA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4E788-3E16-4219-8BC4-FD8699A4A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FA0DC-FEF6-4FE0-890C-4AF7408AC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2FFAB-3CA4-4757-9647-E52E861E7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E4CB8-B404-4BEA-B680-4E76DF5EF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8750" y="76200"/>
            <a:ext cx="194945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5" y="76200"/>
            <a:ext cx="5699125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11930-F8B9-4793-AA64-E1AEA7B0D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1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3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hyperlink" Target="mailto:datkins@nsf.gov" TargetMode="Externa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5.xml"/><Relationship Id="rId8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6.xml"/><Relationship Id="rId8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37.xml"/><Relationship Id="rId8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48.xml"/><Relationship Id="rId8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59.xml"/><Relationship Id="rId8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0.xml"/><Relationship Id="rId8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1.xml"/><Relationship Id="rId8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6.xml"/><Relationship Id="rId12" Type="http://schemas.openxmlformats.org/officeDocument/2006/relationships/theme" Target="../theme/theme36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2.xml"/><Relationship Id="rId8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7.xml"/><Relationship Id="rId12" Type="http://schemas.openxmlformats.org/officeDocument/2006/relationships/theme" Target="../theme/theme37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06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8.xml"/><Relationship Id="rId12" Type="http://schemas.openxmlformats.org/officeDocument/2006/relationships/theme" Target="../theme/theme38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17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9.xml"/><Relationship Id="rId12" Type="http://schemas.openxmlformats.org/officeDocument/2006/relationships/theme" Target="../theme/theme39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5.xml"/><Relationship Id="rId8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0.xml"/><Relationship Id="rId12" Type="http://schemas.openxmlformats.org/officeDocument/2006/relationships/theme" Target="../theme/theme40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431.xml"/><Relationship Id="rId3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6.xml"/><Relationship Id="rId8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39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1.xml"/><Relationship Id="rId12" Type="http://schemas.openxmlformats.org/officeDocument/2006/relationships/theme" Target="../theme/theme41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47.xml"/><Relationship Id="rId8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0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2.xml"/><Relationship Id="rId12" Type="http://schemas.openxmlformats.org/officeDocument/2006/relationships/theme" Target="../theme/theme42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2.xml"/><Relationship Id="rId2" Type="http://schemas.openxmlformats.org/officeDocument/2006/relationships/slideLayout" Target="../slideLayouts/slideLayout453.xml"/><Relationship Id="rId3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58.xml"/><Relationship Id="rId8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1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3.xml"/><Relationship Id="rId12" Type="http://schemas.openxmlformats.org/officeDocument/2006/relationships/theme" Target="../theme/theme43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68.xml"/><Relationship Id="rId7" Type="http://schemas.openxmlformats.org/officeDocument/2006/relationships/slideLayout" Target="../slideLayouts/slideLayout469.xml"/><Relationship Id="rId8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2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4.xml"/><Relationship Id="rId12" Type="http://schemas.openxmlformats.org/officeDocument/2006/relationships/theme" Target="../theme/theme44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74.xml"/><Relationship Id="rId2" Type="http://schemas.openxmlformats.org/officeDocument/2006/relationships/slideLayout" Target="../slideLayouts/slideLayout475.xml"/><Relationship Id="rId3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8.xml"/><Relationship Id="rId6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0.xml"/><Relationship Id="rId8" Type="http://schemas.openxmlformats.org/officeDocument/2006/relationships/slideLayout" Target="../slideLayouts/slideLayout481.xml"/><Relationship Id="rId9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83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5.xml"/><Relationship Id="rId12" Type="http://schemas.openxmlformats.org/officeDocument/2006/relationships/theme" Target="../theme/theme45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86.xml"/><Relationship Id="rId3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1.xml"/><Relationship Id="rId8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4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6.xml"/><Relationship Id="rId12" Type="http://schemas.openxmlformats.org/officeDocument/2006/relationships/theme" Target="../theme/theme46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97.xml"/><Relationship Id="rId3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2.xml"/><Relationship Id="rId8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5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7.xml"/><Relationship Id="rId12" Type="http://schemas.openxmlformats.org/officeDocument/2006/relationships/theme" Target="../theme/theme47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07.xml"/><Relationship Id="rId2" Type="http://schemas.openxmlformats.org/officeDocument/2006/relationships/slideLayout" Target="../slideLayouts/slideLayout508.xml"/><Relationship Id="rId3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3.xml"/><Relationship Id="rId8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16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8.xml"/><Relationship Id="rId12" Type="http://schemas.openxmlformats.org/officeDocument/2006/relationships/theme" Target="../theme/theme48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18.xml"/><Relationship Id="rId2" Type="http://schemas.openxmlformats.org/officeDocument/2006/relationships/slideLayout" Target="../slideLayouts/slideLayout519.xml"/><Relationship Id="rId3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3.xml"/><Relationship Id="rId7" Type="http://schemas.openxmlformats.org/officeDocument/2006/relationships/slideLayout" Target="../slideLayouts/slideLayout524.xml"/><Relationship Id="rId8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27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9.xml"/><Relationship Id="rId12" Type="http://schemas.openxmlformats.org/officeDocument/2006/relationships/theme" Target="../theme/theme49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4.xml"/><Relationship Id="rId7" Type="http://schemas.openxmlformats.org/officeDocument/2006/relationships/slideLayout" Target="../slideLayouts/slideLayout535.xml"/><Relationship Id="rId8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3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0.xml"/><Relationship Id="rId12" Type="http://schemas.openxmlformats.org/officeDocument/2006/relationships/theme" Target="../theme/theme50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5.xml"/><Relationship Id="rId7" Type="http://schemas.openxmlformats.org/officeDocument/2006/relationships/slideLayout" Target="../slideLayouts/slideLayout546.xml"/><Relationship Id="rId8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49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1.xml"/><Relationship Id="rId12" Type="http://schemas.openxmlformats.org/officeDocument/2006/relationships/theme" Target="../theme/theme5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551.xml"/><Relationship Id="rId2" Type="http://schemas.openxmlformats.org/officeDocument/2006/relationships/slideLayout" Target="../slideLayouts/slideLayout552.xml"/><Relationship Id="rId3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55.xml"/><Relationship Id="rId6" Type="http://schemas.openxmlformats.org/officeDocument/2006/relationships/slideLayout" Target="../slideLayouts/slideLayout556.xml"/><Relationship Id="rId7" Type="http://schemas.openxmlformats.org/officeDocument/2006/relationships/slideLayout" Target="../slideLayouts/slideLayout557.xml"/><Relationship Id="rId8" Type="http://schemas.openxmlformats.org/officeDocument/2006/relationships/slideLayout" Target="../slideLayouts/slideLayout558.xml"/><Relationship Id="rId9" Type="http://schemas.openxmlformats.org/officeDocument/2006/relationships/slideLayout" Target="../slideLayouts/slideLayout559.xml"/><Relationship Id="rId10" Type="http://schemas.openxmlformats.org/officeDocument/2006/relationships/slideLayout" Target="../slideLayouts/slideLayout560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2.xml"/><Relationship Id="rId12" Type="http://schemas.openxmlformats.org/officeDocument/2006/relationships/theme" Target="../theme/theme5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562.xml"/><Relationship Id="rId2" Type="http://schemas.openxmlformats.org/officeDocument/2006/relationships/slideLayout" Target="../slideLayouts/slideLayout563.xml"/><Relationship Id="rId3" Type="http://schemas.openxmlformats.org/officeDocument/2006/relationships/slideLayout" Target="../slideLayouts/slideLayout564.xml"/><Relationship Id="rId4" Type="http://schemas.openxmlformats.org/officeDocument/2006/relationships/slideLayout" Target="../slideLayouts/slideLayout565.xml"/><Relationship Id="rId5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67.xml"/><Relationship Id="rId7" Type="http://schemas.openxmlformats.org/officeDocument/2006/relationships/slideLayout" Target="../slideLayouts/slideLayout568.xml"/><Relationship Id="rId8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1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3.xml"/><Relationship Id="rId12" Type="http://schemas.openxmlformats.org/officeDocument/2006/relationships/theme" Target="../theme/theme5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573.xml"/><Relationship Id="rId2" Type="http://schemas.openxmlformats.org/officeDocument/2006/relationships/slideLayout" Target="../slideLayouts/slideLayout574.xml"/><Relationship Id="rId3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76.xml"/><Relationship Id="rId5" Type="http://schemas.openxmlformats.org/officeDocument/2006/relationships/slideLayout" Target="../slideLayouts/slideLayout577.xml"/><Relationship Id="rId6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79.xml"/><Relationship Id="rId8" Type="http://schemas.openxmlformats.org/officeDocument/2006/relationships/slideLayout" Target="../slideLayouts/slideLayout580.xml"/><Relationship Id="rId9" Type="http://schemas.openxmlformats.org/officeDocument/2006/relationships/slideLayout" Target="../slideLayouts/slideLayout581.xml"/><Relationship Id="rId10" Type="http://schemas.openxmlformats.org/officeDocument/2006/relationships/slideLayout" Target="../slideLayouts/slideLayout582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4.xml"/><Relationship Id="rId12" Type="http://schemas.openxmlformats.org/officeDocument/2006/relationships/theme" Target="../theme/theme54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584.xml"/><Relationship Id="rId2" Type="http://schemas.openxmlformats.org/officeDocument/2006/relationships/slideLayout" Target="../slideLayouts/slideLayout585.xml"/><Relationship Id="rId3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87.xml"/><Relationship Id="rId5" Type="http://schemas.openxmlformats.org/officeDocument/2006/relationships/slideLayout" Target="../slideLayouts/slideLayout588.xml"/><Relationship Id="rId6" Type="http://schemas.openxmlformats.org/officeDocument/2006/relationships/slideLayout" Target="../slideLayouts/slideLayout589.xml"/><Relationship Id="rId7" Type="http://schemas.openxmlformats.org/officeDocument/2006/relationships/slideLayout" Target="../slideLayouts/slideLayout590.xml"/><Relationship Id="rId8" Type="http://schemas.openxmlformats.org/officeDocument/2006/relationships/slideLayout" Target="../slideLayouts/slideLayout591.xml"/><Relationship Id="rId9" Type="http://schemas.openxmlformats.org/officeDocument/2006/relationships/slideLayout" Target="../slideLayouts/slideLayout592.xml"/><Relationship Id="rId10" Type="http://schemas.openxmlformats.org/officeDocument/2006/relationships/slideLayout" Target="../slideLayouts/slideLayout593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5.xml"/><Relationship Id="rId12" Type="http://schemas.openxmlformats.org/officeDocument/2006/relationships/theme" Target="../theme/theme55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595.xml"/><Relationship Id="rId2" Type="http://schemas.openxmlformats.org/officeDocument/2006/relationships/slideLayout" Target="../slideLayouts/slideLayout596.xml"/><Relationship Id="rId3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0.xml"/><Relationship Id="rId7" Type="http://schemas.openxmlformats.org/officeDocument/2006/relationships/slideLayout" Target="../slideLayouts/slideLayout601.xml"/><Relationship Id="rId8" Type="http://schemas.openxmlformats.org/officeDocument/2006/relationships/slideLayout" Target="../slideLayouts/slideLayout602.xml"/><Relationship Id="rId9" Type="http://schemas.openxmlformats.org/officeDocument/2006/relationships/slideLayout" Target="../slideLayouts/slideLayout603.xml"/><Relationship Id="rId10" Type="http://schemas.openxmlformats.org/officeDocument/2006/relationships/slideLayout" Target="../slideLayouts/slideLayout604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6.xml"/><Relationship Id="rId12" Type="http://schemas.openxmlformats.org/officeDocument/2006/relationships/theme" Target="../theme/theme56.xml"/><Relationship Id="rId13" Type="http://schemas.openxmlformats.org/officeDocument/2006/relationships/image" Target="../media/image1.png"/><Relationship Id="rId14" Type="http://schemas.openxmlformats.org/officeDocument/2006/relationships/hyperlink" Target="mailto:hseidel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606.xml"/><Relationship Id="rId2" Type="http://schemas.openxmlformats.org/officeDocument/2006/relationships/slideLayout" Target="../slideLayouts/slideLayout607.xml"/><Relationship Id="rId3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609.xml"/><Relationship Id="rId5" Type="http://schemas.openxmlformats.org/officeDocument/2006/relationships/slideLayout" Target="../slideLayouts/slideLayout610.xml"/><Relationship Id="rId6" Type="http://schemas.openxmlformats.org/officeDocument/2006/relationships/slideLayout" Target="../slideLayouts/slideLayout611.xml"/><Relationship Id="rId7" Type="http://schemas.openxmlformats.org/officeDocument/2006/relationships/slideLayout" Target="../slideLayouts/slideLayout612.xml"/><Relationship Id="rId8" Type="http://schemas.openxmlformats.org/officeDocument/2006/relationships/slideLayout" Target="../slideLayouts/slideLayout613.xml"/><Relationship Id="rId9" Type="http://schemas.openxmlformats.org/officeDocument/2006/relationships/slideLayout" Target="../slideLayouts/slideLayout614.xml"/><Relationship Id="rId10" Type="http://schemas.openxmlformats.org/officeDocument/2006/relationships/slideLayout" Target="../slideLayouts/slideLayout615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7.xml"/><Relationship Id="rId12" Type="http://schemas.openxmlformats.org/officeDocument/2006/relationships/theme" Target="../theme/theme57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18.xml"/><Relationship Id="rId3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2.xml"/><Relationship Id="rId7" Type="http://schemas.openxmlformats.org/officeDocument/2006/relationships/slideLayout" Target="../slideLayouts/slideLayout623.xml"/><Relationship Id="rId8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26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8.xml"/><Relationship Id="rId12" Type="http://schemas.openxmlformats.org/officeDocument/2006/relationships/theme" Target="../theme/theme58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628.xml"/><Relationship Id="rId2" Type="http://schemas.openxmlformats.org/officeDocument/2006/relationships/slideLayout" Target="../slideLayouts/slideLayout629.xml"/><Relationship Id="rId3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31.xml"/><Relationship Id="rId5" Type="http://schemas.openxmlformats.org/officeDocument/2006/relationships/slideLayout" Target="../slideLayouts/slideLayout632.xml"/><Relationship Id="rId6" Type="http://schemas.openxmlformats.org/officeDocument/2006/relationships/slideLayout" Target="../slideLayouts/slideLayout633.xml"/><Relationship Id="rId7" Type="http://schemas.openxmlformats.org/officeDocument/2006/relationships/slideLayout" Target="../slideLayouts/slideLayout634.xml"/><Relationship Id="rId8" Type="http://schemas.openxmlformats.org/officeDocument/2006/relationships/slideLayout" Target="../slideLayouts/slideLayout635.xml"/><Relationship Id="rId9" Type="http://schemas.openxmlformats.org/officeDocument/2006/relationships/slideLayout" Target="../slideLayouts/slideLayout636.xml"/><Relationship Id="rId10" Type="http://schemas.openxmlformats.org/officeDocument/2006/relationships/slideLayout" Target="../slideLayouts/slideLayout637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9.xml"/><Relationship Id="rId12" Type="http://schemas.openxmlformats.org/officeDocument/2006/relationships/theme" Target="../theme/theme59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639.xml"/><Relationship Id="rId2" Type="http://schemas.openxmlformats.org/officeDocument/2006/relationships/slideLayout" Target="../slideLayouts/slideLayout640.xml"/><Relationship Id="rId3" Type="http://schemas.openxmlformats.org/officeDocument/2006/relationships/slideLayout" Target="../slideLayouts/slideLayout641.xml"/><Relationship Id="rId4" Type="http://schemas.openxmlformats.org/officeDocument/2006/relationships/slideLayout" Target="../slideLayouts/slideLayout642.xml"/><Relationship Id="rId5" Type="http://schemas.openxmlformats.org/officeDocument/2006/relationships/slideLayout" Target="../slideLayouts/slideLayout643.xml"/><Relationship Id="rId6" Type="http://schemas.openxmlformats.org/officeDocument/2006/relationships/slideLayout" Target="../slideLayouts/slideLayout644.xml"/><Relationship Id="rId7" Type="http://schemas.openxmlformats.org/officeDocument/2006/relationships/slideLayout" Target="../slideLayouts/slideLayout645.xml"/><Relationship Id="rId8" Type="http://schemas.openxmlformats.org/officeDocument/2006/relationships/slideLayout" Target="../slideLayouts/slideLayout646.xml"/><Relationship Id="rId9" Type="http://schemas.openxmlformats.org/officeDocument/2006/relationships/slideLayout" Target="../slideLayouts/slideLayout647.xml"/><Relationship Id="rId10" Type="http://schemas.openxmlformats.org/officeDocument/2006/relationships/slideLayout" Target="../slideLayouts/slideLayout64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0.xml"/><Relationship Id="rId12" Type="http://schemas.openxmlformats.org/officeDocument/2006/relationships/theme" Target="../theme/theme60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650.xml"/><Relationship Id="rId2" Type="http://schemas.openxmlformats.org/officeDocument/2006/relationships/slideLayout" Target="../slideLayouts/slideLayout651.xml"/><Relationship Id="rId3" Type="http://schemas.openxmlformats.org/officeDocument/2006/relationships/slideLayout" Target="../slideLayouts/slideLayout652.xml"/><Relationship Id="rId4" Type="http://schemas.openxmlformats.org/officeDocument/2006/relationships/slideLayout" Target="../slideLayouts/slideLayout653.xml"/><Relationship Id="rId5" Type="http://schemas.openxmlformats.org/officeDocument/2006/relationships/slideLayout" Target="../slideLayouts/slideLayout654.xml"/><Relationship Id="rId6" Type="http://schemas.openxmlformats.org/officeDocument/2006/relationships/slideLayout" Target="../slideLayouts/slideLayout655.xml"/><Relationship Id="rId7" Type="http://schemas.openxmlformats.org/officeDocument/2006/relationships/slideLayout" Target="../slideLayouts/slideLayout656.xml"/><Relationship Id="rId8" Type="http://schemas.openxmlformats.org/officeDocument/2006/relationships/slideLayout" Target="../slideLayouts/slideLayout657.xml"/><Relationship Id="rId9" Type="http://schemas.openxmlformats.org/officeDocument/2006/relationships/slideLayout" Target="../slideLayouts/slideLayout658.xml"/><Relationship Id="rId10" Type="http://schemas.openxmlformats.org/officeDocument/2006/relationships/slideLayout" Target="../slideLayouts/slideLayout659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1.xml"/><Relationship Id="rId12" Type="http://schemas.openxmlformats.org/officeDocument/2006/relationships/theme" Target="../theme/theme61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661.xml"/><Relationship Id="rId2" Type="http://schemas.openxmlformats.org/officeDocument/2006/relationships/slideLayout" Target="../slideLayouts/slideLayout662.xml"/><Relationship Id="rId3" Type="http://schemas.openxmlformats.org/officeDocument/2006/relationships/slideLayout" Target="../slideLayouts/slideLayout663.xml"/><Relationship Id="rId4" Type="http://schemas.openxmlformats.org/officeDocument/2006/relationships/slideLayout" Target="../slideLayouts/slideLayout664.xml"/><Relationship Id="rId5" Type="http://schemas.openxmlformats.org/officeDocument/2006/relationships/slideLayout" Target="../slideLayouts/slideLayout665.xml"/><Relationship Id="rId6" Type="http://schemas.openxmlformats.org/officeDocument/2006/relationships/slideLayout" Target="../slideLayouts/slideLayout666.xml"/><Relationship Id="rId7" Type="http://schemas.openxmlformats.org/officeDocument/2006/relationships/slideLayout" Target="../slideLayouts/slideLayout667.xml"/><Relationship Id="rId8" Type="http://schemas.openxmlformats.org/officeDocument/2006/relationships/slideLayout" Target="../slideLayouts/slideLayout668.xml"/><Relationship Id="rId9" Type="http://schemas.openxmlformats.org/officeDocument/2006/relationships/slideLayout" Target="../slideLayouts/slideLayout669.xml"/><Relationship Id="rId10" Type="http://schemas.openxmlformats.org/officeDocument/2006/relationships/slideLayout" Target="../slideLayouts/slideLayout670.xml"/></Relationships>
</file>

<file path=ppt/slideMasters/_rels/slideMaster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2.xml"/><Relationship Id="rId12" Type="http://schemas.openxmlformats.org/officeDocument/2006/relationships/theme" Target="../theme/theme6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hyperlink" Target="mailto:datkins@nsf.gov" TargetMode="External"/><Relationship Id="rId16" Type="http://schemas.openxmlformats.org/officeDocument/2006/relationships/hyperlink" Target="mailto:fchowdhu@nsf.gov" TargetMode="External"/><Relationship Id="rId1" Type="http://schemas.openxmlformats.org/officeDocument/2006/relationships/slideLayout" Target="../slideLayouts/slideLayout672.xml"/><Relationship Id="rId2" Type="http://schemas.openxmlformats.org/officeDocument/2006/relationships/slideLayout" Target="../slideLayouts/slideLayout673.xml"/><Relationship Id="rId3" Type="http://schemas.openxmlformats.org/officeDocument/2006/relationships/slideLayout" Target="../slideLayouts/slideLayout674.xml"/><Relationship Id="rId4" Type="http://schemas.openxmlformats.org/officeDocument/2006/relationships/slideLayout" Target="../slideLayouts/slideLayout675.xml"/><Relationship Id="rId5" Type="http://schemas.openxmlformats.org/officeDocument/2006/relationships/slideLayout" Target="../slideLayouts/slideLayout676.xml"/><Relationship Id="rId6" Type="http://schemas.openxmlformats.org/officeDocument/2006/relationships/slideLayout" Target="../slideLayouts/slideLayout677.xml"/><Relationship Id="rId7" Type="http://schemas.openxmlformats.org/officeDocument/2006/relationships/slideLayout" Target="../slideLayouts/slideLayout678.xml"/><Relationship Id="rId8" Type="http://schemas.openxmlformats.org/officeDocument/2006/relationships/slideLayout" Target="../slideLayouts/slideLayout679.xml"/><Relationship Id="rId9" Type="http://schemas.openxmlformats.org/officeDocument/2006/relationships/slideLayout" Target="../slideLayouts/slideLayout680.xml"/><Relationship Id="rId10" Type="http://schemas.openxmlformats.org/officeDocument/2006/relationships/slideLayout" Target="../slideLayouts/slideLayout681.xml"/></Relationships>
</file>

<file path=ppt/slideMasters/_rels/slideMaster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3.xml"/><Relationship Id="rId12" Type="http://schemas.openxmlformats.org/officeDocument/2006/relationships/theme" Target="../theme/theme6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hyperlink" Target="mailto:datkins@nsf.gov" TargetMode="External"/><Relationship Id="rId16" Type="http://schemas.openxmlformats.org/officeDocument/2006/relationships/hyperlink" Target="mailto:fchowdhu@nsf.gov" TargetMode="External"/><Relationship Id="rId1" Type="http://schemas.openxmlformats.org/officeDocument/2006/relationships/slideLayout" Target="../slideLayouts/slideLayout683.xml"/><Relationship Id="rId2" Type="http://schemas.openxmlformats.org/officeDocument/2006/relationships/slideLayout" Target="../slideLayouts/slideLayout684.xml"/><Relationship Id="rId3" Type="http://schemas.openxmlformats.org/officeDocument/2006/relationships/slideLayout" Target="../slideLayouts/slideLayout685.xml"/><Relationship Id="rId4" Type="http://schemas.openxmlformats.org/officeDocument/2006/relationships/slideLayout" Target="../slideLayouts/slideLayout686.xml"/><Relationship Id="rId5" Type="http://schemas.openxmlformats.org/officeDocument/2006/relationships/slideLayout" Target="../slideLayouts/slideLayout687.xml"/><Relationship Id="rId6" Type="http://schemas.openxmlformats.org/officeDocument/2006/relationships/slideLayout" Target="../slideLayouts/slideLayout688.xml"/><Relationship Id="rId7" Type="http://schemas.openxmlformats.org/officeDocument/2006/relationships/slideLayout" Target="../slideLayouts/slideLayout689.xml"/><Relationship Id="rId8" Type="http://schemas.openxmlformats.org/officeDocument/2006/relationships/slideLayout" Target="../slideLayouts/slideLayout690.xml"/><Relationship Id="rId9" Type="http://schemas.openxmlformats.org/officeDocument/2006/relationships/slideLayout" Target="../slideLayouts/slideLayout691.xml"/><Relationship Id="rId10" Type="http://schemas.openxmlformats.org/officeDocument/2006/relationships/slideLayout" Target="../slideLayouts/slideLayout692.xml"/></Relationships>
</file>

<file path=ppt/slideMasters/_rels/slideMaster6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4.xml"/><Relationship Id="rId12" Type="http://schemas.openxmlformats.org/officeDocument/2006/relationships/theme" Target="../theme/theme64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694.xml"/><Relationship Id="rId2" Type="http://schemas.openxmlformats.org/officeDocument/2006/relationships/slideLayout" Target="../slideLayouts/slideLayout695.xml"/><Relationship Id="rId3" Type="http://schemas.openxmlformats.org/officeDocument/2006/relationships/slideLayout" Target="../slideLayouts/slideLayout696.xml"/><Relationship Id="rId4" Type="http://schemas.openxmlformats.org/officeDocument/2006/relationships/slideLayout" Target="../slideLayouts/slideLayout697.xml"/><Relationship Id="rId5" Type="http://schemas.openxmlformats.org/officeDocument/2006/relationships/slideLayout" Target="../slideLayouts/slideLayout698.xml"/><Relationship Id="rId6" Type="http://schemas.openxmlformats.org/officeDocument/2006/relationships/slideLayout" Target="../slideLayouts/slideLayout699.xml"/><Relationship Id="rId7" Type="http://schemas.openxmlformats.org/officeDocument/2006/relationships/slideLayout" Target="../slideLayouts/slideLayout700.xml"/><Relationship Id="rId8" Type="http://schemas.openxmlformats.org/officeDocument/2006/relationships/slideLayout" Target="../slideLayouts/slideLayout701.xml"/><Relationship Id="rId9" Type="http://schemas.openxmlformats.org/officeDocument/2006/relationships/slideLayout" Target="../slideLayouts/slideLayout702.xml"/><Relationship Id="rId10" Type="http://schemas.openxmlformats.org/officeDocument/2006/relationships/slideLayout" Target="../slideLayouts/slideLayout703.xml"/></Relationships>
</file>

<file path=ppt/slideMasters/_rels/slideMaster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5.xml"/><Relationship Id="rId12" Type="http://schemas.openxmlformats.org/officeDocument/2006/relationships/theme" Target="../theme/theme65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705.xml"/><Relationship Id="rId2" Type="http://schemas.openxmlformats.org/officeDocument/2006/relationships/slideLayout" Target="../slideLayouts/slideLayout706.xml"/><Relationship Id="rId3" Type="http://schemas.openxmlformats.org/officeDocument/2006/relationships/slideLayout" Target="../slideLayouts/slideLayout707.xml"/><Relationship Id="rId4" Type="http://schemas.openxmlformats.org/officeDocument/2006/relationships/slideLayout" Target="../slideLayouts/slideLayout708.xml"/><Relationship Id="rId5" Type="http://schemas.openxmlformats.org/officeDocument/2006/relationships/slideLayout" Target="../slideLayouts/slideLayout709.xml"/><Relationship Id="rId6" Type="http://schemas.openxmlformats.org/officeDocument/2006/relationships/slideLayout" Target="../slideLayouts/slideLayout710.xml"/><Relationship Id="rId7" Type="http://schemas.openxmlformats.org/officeDocument/2006/relationships/slideLayout" Target="../slideLayouts/slideLayout711.xml"/><Relationship Id="rId8" Type="http://schemas.openxmlformats.org/officeDocument/2006/relationships/slideLayout" Target="../slideLayouts/slideLayout712.xml"/><Relationship Id="rId9" Type="http://schemas.openxmlformats.org/officeDocument/2006/relationships/slideLayout" Target="../slideLayouts/slideLayout713.xml"/><Relationship Id="rId10" Type="http://schemas.openxmlformats.org/officeDocument/2006/relationships/slideLayout" Target="../slideLayouts/slideLayout714.xml"/></Relationships>
</file>

<file path=ppt/slideMasters/_rels/slideMaster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6.xml"/><Relationship Id="rId12" Type="http://schemas.openxmlformats.org/officeDocument/2006/relationships/theme" Target="../theme/theme66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716.xml"/><Relationship Id="rId2" Type="http://schemas.openxmlformats.org/officeDocument/2006/relationships/slideLayout" Target="../slideLayouts/slideLayout717.xml"/><Relationship Id="rId3" Type="http://schemas.openxmlformats.org/officeDocument/2006/relationships/slideLayout" Target="../slideLayouts/slideLayout718.xml"/><Relationship Id="rId4" Type="http://schemas.openxmlformats.org/officeDocument/2006/relationships/slideLayout" Target="../slideLayouts/slideLayout719.xml"/><Relationship Id="rId5" Type="http://schemas.openxmlformats.org/officeDocument/2006/relationships/slideLayout" Target="../slideLayouts/slideLayout720.xml"/><Relationship Id="rId6" Type="http://schemas.openxmlformats.org/officeDocument/2006/relationships/slideLayout" Target="../slideLayouts/slideLayout721.xml"/><Relationship Id="rId7" Type="http://schemas.openxmlformats.org/officeDocument/2006/relationships/slideLayout" Target="../slideLayouts/slideLayout722.xml"/><Relationship Id="rId8" Type="http://schemas.openxmlformats.org/officeDocument/2006/relationships/slideLayout" Target="../slideLayouts/slideLayout723.xml"/><Relationship Id="rId9" Type="http://schemas.openxmlformats.org/officeDocument/2006/relationships/slideLayout" Target="../slideLayouts/slideLayout724.xml"/><Relationship Id="rId10" Type="http://schemas.openxmlformats.org/officeDocument/2006/relationships/slideLayout" Target="../slideLayouts/slideLayout725.xml"/></Relationships>
</file>

<file path=ppt/slideMasters/_rels/slideMaster6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7.xml"/><Relationship Id="rId12" Type="http://schemas.openxmlformats.org/officeDocument/2006/relationships/theme" Target="../theme/theme67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727.xml"/><Relationship Id="rId2" Type="http://schemas.openxmlformats.org/officeDocument/2006/relationships/slideLayout" Target="../slideLayouts/slideLayout728.xml"/><Relationship Id="rId3" Type="http://schemas.openxmlformats.org/officeDocument/2006/relationships/slideLayout" Target="../slideLayouts/slideLayout729.xml"/><Relationship Id="rId4" Type="http://schemas.openxmlformats.org/officeDocument/2006/relationships/slideLayout" Target="../slideLayouts/slideLayout730.xml"/><Relationship Id="rId5" Type="http://schemas.openxmlformats.org/officeDocument/2006/relationships/slideLayout" Target="../slideLayouts/slideLayout731.xml"/><Relationship Id="rId6" Type="http://schemas.openxmlformats.org/officeDocument/2006/relationships/slideLayout" Target="../slideLayouts/slideLayout732.xml"/><Relationship Id="rId7" Type="http://schemas.openxmlformats.org/officeDocument/2006/relationships/slideLayout" Target="../slideLayouts/slideLayout733.xml"/><Relationship Id="rId8" Type="http://schemas.openxmlformats.org/officeDocument/2006/relationships/slideLayout" Target="../slideLayouts/slideLayout734.xml"/><Relationship Id="rId9" Type="http://schemas.openxmlformats.org/officeDocument/2006/relationships/slideLayout" Target="../slideLayouts/slideLayout735.xml"/><Relationship Id="rId10" Type="http://schemas.openxmlformats.org/officeDocument/2006/relationships/slideLayout" Target="../slideLayouts/slideLayout736.xml"/></Relationships>
</file>

<file path=ppt/slideMasters/_rels/slideMaster6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8.xml"/><Relationship Id="rId12" Type="http://schemas.openxmlformats.org/officeDocument/2006/relationships/theme" Target="../theme/theme68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738.xml"/><Relationship Id="rId2" Type="http://schemas.openxmlformats.org/officeDocument/2006/relationships/slideLayout" Target="../slideLayouts/slideLayout739.xml"/><Relationship Id="rId3" Type="http://schemas.openxmlformats.org/officeDocument/2006/relationships/slideLayout" Target="../slideLayouts/slideLayout740.xml"/><Relationship Id="rId4" Type="http://schemas.openxmlformats.org/officeDocument/2006/relationships/slideLayout" Target="../slideLayouts/slideLayout741.xml"/><Relationship Id="rId5" Type="http://schemas.openxmlformats.org/officeDocument/2006/relationships/slideLayout" Target="../slideLayouts/slideLayout742.xml"/><Relationship Id="rId6" Type="http://schemas.openxmlformats.org/officeDocument/2006/relationships/slideLayout" Target="../slideLayouts/slideLayout743.xml"/><Relationship Id="rId7" Type="http://schemas.openxmlformats.org/officeDocument/2006/relationships/slideLayout" Target="../slideLayouts/slideLayout744.xml"/><Relationship Id="rId8" Type="http://schemas.openxmlformats.org/officeDocument/2006/relationships/slideLayout" Target="../slideLayouts/slideLayout745.xml"/><Relationship Id="rId9" Type="http://schemas.openxmlformats.org/officeDocument/2006/relationships/slideLayout" Target="../slideLayouts/slideLayout746.xml"/><Relationship Id="rId10" Type="http://schemas.openxmlformats.org/officeDocument/2006/relationships/slideLayout" Target="../slideLayouts/slideLayout747.xml"/></Relationships>
</file>

<file path=ppt/slideMasters/_rels/slideMaster6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9.xml"/><Relationship Id="rId12" Type="http://schemas.openxmlformats.org/officeDocument/2006/relationships/theme" Target="../theme/theme69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49.xml"/><Relationship Id="rId2" Type="http://schemas.openxmlformats.org/officeDocument/2006/relationships/slideLayout" Target="../slideLayouts/slideLayout750.xml"/><Relationship Id="rId3" Type="http://schemas.openxmlformats.org/officeDocument/2006/relationships/slideLayout" Target="../slideLayouts/slideLayout751.xml"/><Relationship Id="rId4" Type="http://schemas.openxmlformats.org/officeDocument/2006/relationships/slideLayout" Target="../slideLayouts/slideLayout752.xml"/><Relationship Id="rId5" Type="http://schemas.openxmlformats.org/officeDocument/2006/relationships/slideLayout" Target="../slideLayouts/slideLayout753.xml"/><Relationship Id="rId6" Type="http://schemas.openxmlformats.org/officeDocument/2006/relationships/slideLayout" Target="../slideLayouts/slideLayout754.xml"/><Relationship Id="rId7" Type="http://schemas.openxmlformats.org/officeDocument/2006/relationships/slideLayout" Target="../slideLayouts/slideLayout755.xml"/><Relationship Id="rId8" Type="http://schemas.openxmlformats.org/officeDocument/2006/relationships/slideLayout" Target="../slideLayouts/slideLayout756.xml"/><Relationship Id="rId9" Type="http://schemas.openxmlformats.org/officeDocument/2006/relationships/slideLayout" Target="../slideLayouts/slideLayout757.xml"/><Relationship Id="rId10" Type="http://schemas.openxmlformats.org/officeDocument/2006/relationships/slideLayout" Target="../slideLayouts/slideLayout75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7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0.xml"/><Relationship Id="rId12" Type="http://schemas.openxmlformats.org/officeDocument/2006/relationships/theme" Target="../theme/theme70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60.xml"/><Relationship Id="rId2" Type="http://schemas.openxmlformats.org/officeDocument/2006/relationships/slideLayout" Target="../slideLayouts/slideLayout761.xml"/><Relationship Id="rId3" Type="http://schemas.openxmlformats.org/officeDocument/2006/relationships/slideLayout" Target="../slideLayouts/slideLayout762.xml"/><Relationship Id="rId4" Type="http://schemas.openxmlformats.org/officeDocument/2006/relationships/slideLayout" Target="../slideLayouts/slideLayout763.xml"/><Relationship Id="rId5" Type="http://schemas.openxmlformats.org/officeDocument/2006/relationships/slideLayout" Target="../slideLayouts/slideLayout764.xml"/><Relationship Id="rId6" Type="http://schemas.openxmlformats.org/officeDocument/2006/relationships/slideLayout" Target="../slideLayouts/slideLayout765.xml"/><Relationship Id="rId7" Type="http://schemas.openxmlformats.org/officeDocument/2006/relationships/slideLayout" Target="../slideLayouts/slideLayout766.xml"/><Relationship Id="rId8" Type="http://schemas.openxmlformats.org/officeDocument/2006/relationships/slideLayout" Target="../slideLayouts/slideLayout767.xml"/><Relationship Id="rId9" Type="http://schemas.openxmlformats.org/officeDocument/2006/relationships/slideLayout" Target="../slideLayouts/slideLayout768.xml"/><Relationship Id="rId10" Type="http://schemas.openxmlformats.org/officeDocument/2006/relationships/slideLayout" Target="../slideLayouts/slideLayout769.xml"/></Relationships>
</file>

<file path=ppt/slideMasters/_rels/slideMaster7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1.xml"/><Relationship Id="rId12" Type="http://schemas.openxmlformats.org/officeDocument/2006/relationships/theme" Target="../theme/theme71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71.xml"/><Relationship Id="rId2" Type="http://schemas.openxmlformats.org/officeDocument/2006/relationships/slideLayout" Target="../slideLayouts/slideLayout772.xml"/><Relationship Id="rId3" Type="http://schemas.openxmlformats.org/officeDocument/2006/relationships/slideLayout" Target="../slideLayouts/slideLayout773.xml"/><Relationship Id="rId4" Type="http://schemas.openxmlformats.org/officeDocument/2006/relationships/slideLayout" Target="../slideLayouts/slideLayout774.xml"/><Relationship Id="rId5" Type="http://schemas.openxmlformats.org/officeDocument/2006/relationships/slideLayout" Target="../slideLayouts/slideLayout775.xml"/><Relationship Id="rId6" Type="http://schemas.openxmlformats.org/officeDocument/2006/relationships/slideLayout" Target="../slideLayouts/slideLayout776.xml"/><Relationship Id="rId7" Type="http://schemas.openxmlformats.org/officeDocument/2006/relationships/slideLayout" Target="../slideLayouts/slideLayout777.xml"/><Relationship Id="rId8" Type="http://schemas.openxmlformats.org/officeDocument/2006/relationships/slideLayout" Target="../slideLayouts/slideLayout778.xml"/><Relationship Id="rId9" Type="http://schemas.openxmlformats.org/officeDocument/2006/relationships/slideLayout" Target="../slideLayouts/slideLayout779.xml"/><Relationship Id="rId10" Type="http://schemas.openxmlformats.org/officeDocument/2006/relationships/slideLayout" Target="../slideLayouts/slideLayout780.xml"/></Relationships>
</file>

<file path=ppt/slideMasters/_rels/slideMaster7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2.xml"/><Relationship Id="rId12" Type="http://schemas.openxmlformats.org/officeDocument/2006/relationships/theme" Target="../theme/theme72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82.xml"/><Relationship Id="rId2" Type="http://schemas.openxmlformats.org/officeDocument/2006/relationships/slideLayout" Target="../slideLayouts/slideLayout783.xml"/><Relationship Id="rId3" Type="http://schemas.openxmlformats.org/officeDocument/2006/relationships/slideLayout" Target="../slideLayouts/slideLayout784.xml"/><Relationship Id="rId4" Type="http://schemas.openxmlformats.org/officeDocument/2006/relationships/slideLayout" Target="../slideLayouts/slideLayout785.xml"/><Relationship Id="rId5" Type="http://schemas.openxmlformats.org/officeDocument/2006/relationships/slideLayout" Target="../slideLayouts/slideLayout786.xml"/><Relationship Id="rId6" Type="http://schemas.openxmlformats.org/officeDocument/2006/relationships/slideLayout" Target="../slideLayouts/slideLayout787.xml"/><Relationship Id="rId7" Type="http://schemas.openxmlformats.org/officeDocument/2006/relationships/slideLayout" Target="../slideLayouts/slideLayout788.xml"/><Relationship Id="rId8" Type="http://schemas.openxmlformats.org/officeDocument/2006/relationships/slideLayout" Target="../slideLayouts/slideLayout789.xml"/><Relationship Id="rId9" Type="http://schemas.openxmlformats.org/officeDocument/2006/relationships/slideLayout" Target="../slideLayouts/slideLayout790.xml"/><Relationship Id="rId10" Type="http://schemas.openxmlformats.org/officeDocument/2006/relationships/slideLayout" Target="../slideLayouts/slideLayout791.xml"/></Relationships>
</file>

<file path=ppt/slideMasters/_rels/slideMaster7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3.xml"/><Relationship Id="rId12" Type="http://schemas.openxmlformats.org/officeDocument/2006/relationships/theme" Target="../theme/theme73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93.xml"/><Relationship Id="rId2" Type="http://schemas.openxmlformats.org/officeDocument/2006/relationships/slideLayout" Target="../slideLayouts/slideLayout794.xml"/><Relationship Id="rId3" Type="http://schemas.openxmlformats.org/officeDocument/2006/relationships/slideLayout" Target="../slideLayouts/slideLayout795.xml"/><Relationship Id="rId4" Type="http://schemas.openxmlformats.org/officeDocument/2006/relationships/slideLayout" Target="../slideLayouts/slideLayout796.xml"/><Relationship Id="rId5" Type="http://schemas.openxmlformats.org/officeDocument/2006/relationships/slideLayout" Target="../slideLayouts/slideLayout797.xml"/><Relationship Id="rId6" Type="http://schemas.openxmlformats.org/officeDocument/2006/relationships/slideLayout" Target="../slideLayouts/slideLayout798.xml"/><Relationship Id="rId7" Type="http://schemas.openxmlformats.org/officeDocument/2006/relationships/slideLayout" Target="../slideLayouts/slideLayout799.xml"/><Relationship Id="rId8" Type="http://schemas.openxmlformats.org/officeDocument/2006/relationships/slideLayout" Target="../slideLayouts/slideLayout800.xml"/><Relationship Id="rId9" Type="http://schemas.openxmlformats.org/officeDocument/2006/relationships/slideLayout" Target="../slideLayouts/slideLayout801.xml"/><Relationship Id="rId10" Type="http://schemas.openxmlformats.org/officeDocument/2006/relationships/slideLayout" Target="../slideLayouts/slideLayout802.xml"/></Relationships>
</file>

<file path=ppt/slideMasters/_rels/slideMaster7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4.xml"/><Relationship Id="rId12" Type="http://schemas.openxmlformats.org/officeDocument/2006/relationships/theme" Target="../theme/theme74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04.xml"/><Relationship Id="rId2" Type="http://schemas.openxmlformats.org/officeDocument/2006/relationships/slideLayout" Target="../slideLayouts/slideLayout805.xml"/><Relationship Id="rId3" Type="http://schemas.openxmlformats.org/officeDocument/2006/relationships/slideLayout" Target="../slideLayouts/slideLayout806.xml"/><Relationship Id="rId4" Type="http://schemas.openxmlformats.org/officeDocument/2006/relationships/slideLayout" Target="../slideLayouts/slideLayout807.xml"/><Relationship Id="rId5" Type="http://schemas.openxmlformats.org/officeDocument/2006/relationships/slideLayout" Target="../slideLayouts/slideLayout808.xml"/><Relationship Id="rId6" Type="http://schemas.openxmlformats.org/officeDocument/2006/relationships/slideLayout" Target="../slideLayouts/slideLayout809.xml"/><Relationship Id="rId7" Type="http://schemas.openxmlformats.org/officeDocument/2006/relationships/slideLayout" Target="../slideLayouts/slideLayout810.xml"/><Relationship Id="rId8" Type="http://schemas.openxmlformats.org/officeDocument/2006/relationships/slideLayout" Target="../slideLayouts/slideLayout811.xml"/><Relationship Id="rId9" Type="http://schemas.openxmlformats.org/officeDocument/2006/relationships/slideLayout" Target="../slideLayouts/slideLayout812.xml"/><Relationship Id="rId10" Type="http://schemas.openxmlformats.org/officeDocument/2006/relationships/slideLayout" Target="../slideLayouts/slideLayout813.xml"/></Relationships>
</file>

<file path=ppt/slideMasters/_rels/slideMaster7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5.xml"/><Relationship Id="rId12" Type="http://schemas.openxmlformats.org/officeDocument/2006/relationships/theme" Target="../theme/theme75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15.xml"/><Relationship Id="rId2" Type="http://schemas.openxmlformats.org/officeDocument/2006/relationships/slideLayout" Target="../slideLayouts/slideLayout816.xml"/><Relationship Id="rId3" Type="http://schemas.openxmlformats.org/officeDocument/2006/relationships/slideLayout" Target="../slideLayouts/slideLayout817.xml"/><Relationship Id="rId4" Type="http://schemas.openxmlformats.org/officeDocument/2006/relationships/slideLayout" Target="../slideLayouts/slideLayout818.xml"/><Relationship Id="rId5" Type="http://schemas.openxmlformats.org/officeDocument/2006/relationships/slideLayout" Target="../slideLayouts/slideLayout819.xml"/><Relationship Id="rId6" Type="http://schemas.openxmlformats.org/officeDocument/2006/relationships/slideLayout" Target="../slideLayouts/slideLayout820.xml"/><Relationship Id="rId7" Type="http://schemas.openxmlformats.org/officeDocument/2006/relationships/slideLayout" Target="../slideLayouts/slideLayout821.xml"/><Relationship Id="rId8" Type="http://schemas.openxmlformats.org/officeDocument/2006/relationships/slideLayout" Target="../slideLayouts/slideLayout822.xml"/><Relationship Id="rId9" Type="http://schemas.openxmlformats.org/officeDocument/2006/relationships/slideLayout" Target="../slideLayouts/slideLayout823.xml"/><Relationship Id="rId10" Type="http://schemas.openxmlformats.org/officeDocument/2006/relationships/slideLayout" Target="../slideLayouts/slideLayout824.xml"/></Relationships>
</file>

<file path=ppt/slideMasters/_rels/slideMaster7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6.xml"/><Relationship Id="rId12" Type="http://schemas.openxmlformats.org/officeDocument/2006/relationships/theme" Target="../theme/theme76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826.xml"/><Relationship Id="rId2" Type="http://schemas.openxmlformats.org/officeDocument/2006/relationships/slideLayout" Target="../slideLayouts/slideLayout827.xml"/><Relationship Id="rId3" Type="http://schemas.openxmlformats.org/officeDocument/2006/relationships/slideLayout" Target="../slideLayouts/slideLayout828.xml"/><Relationship Id="rId4" Type="http://schemas.openxmlformats.org/officeDocument/2006/relationships/slideLayout" Target="../slideLayouts/slideLayout829.xml"/><Relationship Id="rId5" Type="http://schemas.openxmlformats.org/officeDocument/2006/relationships/slideLayout" Target="../slideLayouts/slideLayout830.xml"/><Relationship Id="rId6" Type="http://schemas.openxmlformats.org/officeDocument/2006/relationships/slideLayout" Target="../slideLayouts/slideLayout831.xml"/><Relationship Id="rId7" Type="http://schemas.openxmlformats.org/officeDocument/2006/relationships/slideLayout" Target="../slideLayouts/slideLayout832.xml"/><Relationship Id="rId8" Type="http://schemas.openxmlformats.org/officeDocument/2006/relationships/slideLayout" Target="../slideLayouts/slideLayout833.xml"/><Relationship Id="rId9" Type="http://schemas.openxmlformats.org/officeDocument/2006/relationships/slideLayout" Target="../slideLayouts/slideLayout834.xml"/><Relationship Id="rId10" Type="http://schemas.openxmlformats.org/officeDocument/2006/relationships/slideLayout" Target="../slideLayouts/slideLayout835.xml"/></Relationships>
</file>

<file path=ppt/slideMasters/_rels/slideMaster7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7.xml"/><Relationship Id="rId12" Type="http://schemas.openxmlformats.org/officeDocument/2006/relationships/theme" Target="../theme/theme77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837.xml"/><Relationship Id="rId2" Type="http://schemas.openxmlformats.org/officeDocument/2006/relationships/slideLayout" Target="../slideLayouts/slideLayout838.xml"/><Relationship Id="rId3" Type="http://schemas.openxmlformats.org/officeDocument/2006/relationships/slideLayout" Target="../slideLayouts/slideLayout839.xml"/><Relationship Id="rId4" Type="http://schemas.openxmlformats.org/officeDocument/2006/relationships/slideLayout" Target="../slideLayouts/slideLayout840.xml"/><Relationship Id="rId5" Type="http://schemas.openxmlformats.org/officeDocument/2006/relationships/slideLayout" Target="../slideLayouts/slideLayout841.xml"/><Relationship Id="rId6" Type="http://schemas.openxmlformats.org/officeDocument/2006/relationships/slideLayout" Target="../slideLayouts/slideLayout842.xml"/><Relationship Id="rId7" Type="http://schemas.openxmlformats.org/officeDocument/2006/relationships/slideLayout" Target="../slideLayouts/slideLayout843.xml"/><Relationship Id="rId8" Type="http://schemas.openxmlformats.org/officeDocument/2006/relationships/slideLayout" Target="../slideLayouts/slideLayout844.xml"/><Relationship Id="rId9" Type="http://schemas.openxmlformats.org/officeDocument/2006/relationships/slideLayout" Target="../slideLayouts/slideLayout845.xml"/><Relationship Id="rId10" Type="http://schemas.openxmlformats.org/officeDocument/2006/relationships/slideLayout" Target="../slideLayouts/slideLayout846.xml"/></Relationships>
</file>

<file path=ppt/slideMasters/_rels/slideMaster7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8.xml"/><Relationship Id="rId12" Type="http://schemas.openxmlformats.org/officeDocument/2006/relationships/theme" Target="../theme/theme78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848.xml"/><Relationship Id="rId2" Type="http://schemas.openxmlformats.org/officeDocument/2006/relationships/slideLayout" Target="../slideLayouts/slideLayout849.xml"/><Relationship Id="rId3" Type="http://schemas.openxmlformats.org/officeDocument/2006/relationships/slideLayout" Target="../slideLayouts/slideLayout850.xml"/><Relationship Id="rId4" Type="http://schemas.openxmlformats.org/officeDocument/2006/relationships/slideLayout" Target="../slideLayouts/slideLayout851.xml"/><Relationship Id="rId5" Type="http://schemas.openxmlformats.org/officeDocument/2006/relationships/slideLayout" Target="../slideLayouts/slideLayout852.xml"/><Relationship Id="rId6" Type="http://schemas.openxmlformats.org/officeDocument/2006/relationships/slideLayout" Target="../slideLayouts/slideLayout853.xml"/><Relationship Id="rId7" Type="http://schemas.openxmlformats.org/officeDocument/2006/relationships/slideLayout" Target="../slideLayouts/slideLayout854.xml"/><Relationship Id="rId8" Type="http://schemas.openxmlformats.org/officeDocument/2006/relationships/slideLayout" Target="../slideLayouts/slideLayout855.xml"/><Relationship Id="rId9" Type="http://schemas.openxmlformats.org/officeDocument/2006/relationships/slideLayout" Target="../slideLayouts/slideLayout856.xml"/><Relationship Id="rId10" Type="http://schemas.openxmlformats.org/officeDocument/2006/relationships/slideLayout" Target="../slideLayouts/slideLayout857.xml"/></Relationships>
</file>

<file path=ppt/slideMasters/_rels/slideMaster7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9.xml"/><Relationship Id="rId12" Type="http://schemas.openxmlformats.org/officeDocument/2006/relationships/theme" Target="../theme/theme79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9.xml"/><Relationship Id="rId2" Type="http://schemas.openxmlformats.org/officeDocument/2006/relationships/slideLayout" Target="../slideLayouts/slideLayout860.xml"/><Relationship Id="rId3" Type="http://schemas.openxmlformats.org/officeDocument/2006/relationships/slideLayout" Target="../slideLayouts/slideLayout861.xml"/><Relationship Id="rId4" Type="http://schemas.openxmlformats.org/officeDocument/2006/relationships/slideLayout" Target="../slideLayouts/slideLayout862.xml"/><Relationship Id="rId5" Type="http://schemas.openxmlformats.org/officeDocument/2006/relationships/slideLayout" Target="../slideLayouts/slideLayout863.xml"/><Relationship Id="rId6" Type="http://schemas.openxmlformats.org/officeDocument/2006/relationships/slideLayout" Target="../slideLayouts/slideLayout864.xml"/><Relationship Id="rId7" Type="http://schemas.openxmlformats.org/officeDocument/2006/relationships/slideLayout" Target="../slideLayouts/slideLayout865.xml"/><Relationship Id="rId8" Type="http://schemas.openxmlformats.org/officeDocument/2006/relationships/slideLayout" Target="../slideLayouts/slideLayout866.xml"/><Relationship Id="rId9" Type="http://schemas.openxmlformats.org/officeDocument/2006/relationships/slideLayout" Target="../slideLayouts/slideLayout867.xml"/><Relationship Id="rId10" Type="http://schemas.openxmlformats.org/officeDocument/2006/relationships/slideLayout" Target="../slideLayouts/slideLayout86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8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0.xml"/><Relationship Id="rId12" Type="http://schemas.openxmlformats.org/officeDocument/2006/relationships/theme" Target="../theme/theme80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870.xml"/><Relationship Id="rId2" Type="http://schemas.openxmlformats.org/officeDocument/2006/relationships/slideLayout" Target="../slideLayouts/slideLayout871.xml"/><Relationship Id="rId3" Type="http://schemas.openxmlformats.org/officeDocument/2006/relationships/slideLayout" Target="../slideLayouts/slideLayout872.xml"/><Relationship Id="rId4" Type="http://schemas.openxmlformats.org/officeDocument/2006/relationships/slideLayout" Target="../slideLayouts/slideLayout873.xml"/><Relationship Id="rId5" Type="http://schemas.openxmlformats.org/officeDocument/2006/relationships/slideLayout" Target="../slideLayouts/slideLayout874.xml"/><Relationship Id="rId6" Type="http://schemas.openxmlformats.org/officeDocument/2006/relationships/slideLayout" Target="../slideLayouts/slideLayout875.xml"/><Relationship Id="rId7" Type="http://schemas.openxmlformats.org/officeDocument/2006/relationships/slideLayout" Target="../slideLayouts/slideLayout876.xml"/><Relationship Id="rId8" Type="http://schemas.openxmlformats.org/officeDocument/2006/relationships/slideLayout" Target="../slideLayouts/slideLayout877.xml"/><Relationship Id="rId9" Type="http://schemas.openxmlformats.org/officeDocument/2006/relationships/slideLayout" Target="../slideLayouts/slideLayout878.xml"/><Relationship Id="rId10" Type="http://schemas.openxmlformats.org/officeDocument/2006/relationships/slideLayout" Target="../slideLayouts/slideLayout879.xml"/></Relationships>
</file>

<file path=ppt/slideMasters/_rels/slideMaster8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1.xml"/><Relationship Id="rId12" Type="http://schemas.openxmlformats.org/officeDocument/2006/relationships/theme" Target="../theme/theme8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hyperlink" Target="mailto:datkins@nsf.gov" TargetMode="External"/><Relationship Id="rId1" Type="http://schemas.openxmlformats.org/officeDocument/2006/relationships/slideLayout" Target="../slideLayouts/slideLayout881.xml"/><Relationship Id="rId2" Type="http://schemas.openxmlformats.org/officeDocument/2006/relationships/slideLayout" Target="../slideLayouts/slideLayout882.xml"/><Relationship Id="rId3" Type="http://schemas.openxmlformats.org/officeDocument/2006/relationships/slideLayout" Target="../slideLayouts/slideLayout883.xml"/><Relationship Id="rId4" Type="http://schemas.openxmlformats.org/officeDocument/2006/relationships/slideLayout" Target="../slideLayouts/slideLayout884.xml"/><Relationship Id="rId5" Type="http://schemas.openxmlformats.org/officeDocument/2006/relationships/slideLayout" Target="../slideLayouts/slideLayout885.xml"/><Relationship Id="rId6" Type="http://schemas.openxmlformats.org/officeDocument/2006/relationships/slideLayout" Target="../slideLayouts/slideLayout886.xml"/><Relationship Id="rId7" Type="http://schemas.openxmlformats.org/officeDocument/2006/relationships/slideLayout" Target="../slideLayouts/slideLayout887.xml"/><Relationship Id="rId8" Type="http://schemas.openxmlformats.org/officeDocument/2006/relationships/slideLayout" Target="../slideLayouts/slideLayout888.xml"/><Relationship Id="rId9" Type="http://schemas.openxmlformats.org/officeDocument/2006/relationships/slideLayout" Target="../slideLayouts/slideLayout889.xml"/><Relationship Id="rId10" Type="http://schemas.openxmlformats.org/officeDocument/2006/relationships/slideLayout" Target="../slideLayouts/slideLayout890.xml"/></Relationships>
</file>

<file path=ppt/slideMasters/_rels/slideMaster8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2.xml"/><Relationship Id="rId12" Type="http://schemas.openxmlformats.org/officeDocument/2006/relationships/theme" Target="../theme/theme82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92.xml"/><Relationship Id="rId2" Type="http://schemas.openxmlformats.org/officeDocument/2006/relationships/slideLayout" Target="../slideLayouts/slideLayout893.xml"/><Relationship Id="rId3" Type="http://schemas.openxmlformats.org/officeDocument/2006/relationships/slideLayout" Target="../slideLayouts/slideLayout894.xml"/><Relationship Id="rId4" Type="http://schemas.openxmlformats.org/officeDocument/2006/relationships/slideLayout" Target="../slideLayouts/slideLayout895.xml"/><Relationship Id="rId5" Type="http://schemas.openxmlformats.org/officeDocument/2006/relationships/slideLayout" Target="../slideLayouts/slideLayout896.xml"/><Relationship Id="rId6" Type="http://schemas.openxmlformats.org/officeDocument/2006/relationships/slideLayout" Target="../slideLayouts/slideLayout897.xml"/><Relationship Id="rId7" Type="http://schemas.openxmlformats.org/officeDocument/2006/relationships/slideLayout" Target="../slideLayouts/slideLayout898.xml"/><Relationship Id="rId8" Type="http://schemas.openxmlformats.org/officeDocument/2006/relationships/slideLayout" Target="../slideLayouts/slideLayout899.xml"/><Relationship Id="rId9" Type="http://schemas.openxmlformats.org/officeDocument/2006/relationships/slideLayout" Target="../slideLayouts/slideLayout900.xml"/><Relationship Id="rId10" Type="http://schemas.openxmlformats.org/officeDocument/2006/relationships/slideLayout" Target="../slideLayouts/slideLayout901.xml"/></Relationships>
</file>

<file path=ppt/slideMasters/_rels/slideMaster8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3.xml"/><Relationship Id="rId12" Type="http://schemas.openxmlformats.org/officeDocument/2006/relationships/theme" Target="../theme/theme83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903.xml"/><Relationship Id="rId2" Type="http://schemas.openxmlformats.org/officeDocument/2006/relationships/slideLayout" Target="../slideLayouts/slideLayout904.xml"/><Relationship Id="rId3" Type="http://schemas.openxmlformats.org/officeDocument/2006/relationships/slideLayout" Target="../slideLayouts/slideLayout905.xml"/><Relationship Id="rId4" Type="http://schemas.openxmlformats.org/officeDocument/2006/relationships/slideLayout" Target="../slideLayouts/slideLayout906.xml"/><Relationship Id="rId5" Type="http://schemas.openxmlformats.org/officeDocument/2006/relationships/slideLayout" Target="../slideLayouts/slideLayout907.xml"/><Relationship Id="rId6" Type="http://schemas.openxmlformats.org/officeDocument/2006/relationships/slideLayout" Target="../slideLayouts/slideLayout908.xml"/><Relationship Id="rId7" Type="http://schemas.openxmlformats.org/officeDocument/2006/relationships/slideLayout" Target="../slideLayouts/slideLayout909.xml"/><Relationship Id="rId8" Type="http://schemas.openxmlformats.org/officeDocument/2006/relationships/slideLayout" Target="../slideLayouts/slideLayout910.xml"/><Relationship Id="rId9" Type="http://schemas.openxmlformats.org/officeDocument/2006/relationships/slideLayout" Target="../slideLayouts/slideLayout911.xml"/><Relationship Id="rId10" Type="http://schemas.openxmlformats.org/officeDocument/2006/relationships/slideLayout" Target="../slideLayouts/slideLayout912.xml"/></Relationships>
</file>

<file path=ppt/slideMasters/_rels/slideMaster8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4.xml"/><Relationship Id="rId12" Type="http://schemas.openxmlformats.org/officeDocument/2006/relationships/theme" Target="../theme/theme84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914.xml"/><Relationship Id="rId2" Type="http://schemas.openxmlformats.org/officeDocument/2006/relationships/slideLayout" Target="../slideLayouts/slideLayout915.xml"/><Relationship Id="rId3" Type="http://schemas.openxmlformats.org/officeDocument/2006/relationships/slideLayout" Target="../slideLayouts/slideLayout916.xml"/><Relationship Id="rId4" Type="http://schemas.openxmlformats.org/officeDocument/2006/relationships/slideLayout" Target="../slideLayouts/slideLayout917.xml"/><Relationship Id="rId5" Type="http://schemas.openxmlformats.org/officeDocument/2006/relationships/slideLayout" Target="../slideLayouts/slideLayout918.xml"/><Relationship Id="rId6" Type="http://schemas.openxmlformats.org/officeDocument/2006/relationships/slideLayout" Target="../slideLayouts/slideLayout919.xml"/><Relationship Id="rId7" Type="http://schemas.openxmlformats.org/officeDocument/2006/relationships/slideLayout" Target="../slideLayouts/slideLayout920.xml"/><Relationship Id="rId8" Type="http://schemas.openxmlformats.org/officeDocument/2006/relationships/slideLayout" Target="../slideLayouts/slideLayout921.xml"/><Relationship Id="rId9" Type="http://schemas.openxmlformats.org/officeDocument/2006/relationships/slideLayout" Target="../slideLayouts/slideLayout922.xml"/><Relationship Id="rId10" Type="http://schemas.openxmlformats.org/officeDocument/2006/relationships/slideLayout" Target="../slideLayouts/slideLayout92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png"/><Relationship Id="rId14" Type="http://schemas.openxmlformats.org/officeDocument/2006/relationships/hyperlink" Target="mailto:datkins@nsf.gov" TargetMode="External"/><Relationship Id="rId15" Type="http://schemas.openxmlformats.org/officeDocument/2006/relationships/image" Target="../media/image2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228600" y="5511800"/>
            <a:ext cx="1855788" cy="406400"/>
            <a:chOff x="0" y="0"/>
            <a:chExt cx="1169" cy="255"/>
          </a:xfrm>
        </p:grpSpPr>
        <p:pic>
          <p:nvPicPr>
            <p:cNvPr id="12294" name="Picture 4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255" cy="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269" name="Rectangle 5"/>
            <p:cNvSpPr>
              <a:spLocks/>
            </p:cNvSpPr>
            <p:nvPr/>
          </p:nvSpPr>
          <p:spPr bwMode="auto">
            <a:xfrm>
              <a:off x="73" y="32"/>
              <a:ext cx="1096" cy="1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National Science Foundation</a:t>
              </a: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/>
              </a:r>
              <a:b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</a:b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>Where Discoveries Begin</a:t>
              </a:r>
            </a:p>
          </p:txBody>
        </p:sp>
      </p:grpSp>
      <p:sp>
        <p:nvSpPr>
          <p:cNvPr id="11270" name="Rectangle 6"/>
          <p:cNvSpPr>
            <a:spLocks/>
          </p:cNvSpPr>
          <p:nvPr/>
        </p:nvSpPr>
        <p:spPr bwMode="auto">
          <a:xfrm>
            <a:off x="755967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4" r:id="rId2"/>
    <p:sldLayoutId id="2147483773" r:id="rId3"/>
    <p:sldLayoutId id="2147483772" r:id="rId4"/>
    <p:sldLayoutId id="2147483771" r:id="rId5"/>
    <p:sldLayoutId id="2147483770" r:id="rId6"/>
    <p:sldLayoutId id="2147483769" r:id="rId7"/>
    <p:sldLayoutId id="2147483768" r:id="rId8"/>
    <p:sldLayoutId id="2147483767" r:id="rId9"/>
    <p:sldLayoutId id="2147483766" r:id="rId10"/>
    <p:sldLayoutId id="214748376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10160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605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9050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3495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940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512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708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65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622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122884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20484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122886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122890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0487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122887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20489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122889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73" r:id="rId2"/>
    <p:sldLayoutId id="2147483872" r:id="rId3"/>
    <p:sldLayoutId id="2147483871" r:id="rId4"/>
    <p:sldLayoutId id="2147483870" r:id="rId5"/>
    <p:sldLayoutId id="2147483869" r:id="rId6"/>
    <p:sldLayoutId id="2147483868" r:id="rId7"/>
    <p:sldLayoutId id="2147483867" r:id="rId8"/>
    <p:sldLayoutId id="2147483866" r:id="rId9"/>
    <p:sldLayoutId id="2147483865" r:id="rId10"/>
    <p:sldLayoutId id="214748386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135172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21508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135174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135178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1511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135175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21513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135177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  <p:sldLayoutId id="2147483884" r:id="rId2"/>
    <p:sldLayoutId id="2147483883" r:id="rId3"/>
    <p:sldLayoutId id="2147483882" r:id="rId4"/>
    <p:sldLayoutId id="2147483881" r:id="rId5"/>
    <p:sldLayoutId id="2147483880" r:id="rId6"/>
    <p:sldLayoutId id="2147483879" r:id="rId7"/>
    <p:sldLayoutId id="2147483878" r:id="rId8"/>
    <p:sldLayoutId id="2147483877" r:id="rId9"/>
    <p:sldLayoutId id="2147483876" r:id="rId10"/>
    <p:sldLayoutId id="214748387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147460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22532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147462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147466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2535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147463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22537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147465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95" r:id="rId2"/>
    <p:sldLayoutId id="2147483894" r:id="rId3"/>
    <p:sldLayoutId id="2147483893" r:id="rId4"/>
    <p:sldLayoutId id="2147483892" r:id="rId5"/>
    <p:sldLayoutId id="2147483891" r:id="rId6"/>
    <p:sldLayoutId id="2147483890" r:id="rId7"/>
    <p:sldLayoutId id="2147483889" r:id="rId8"/>
    <p:sldLayoutId id="2147483888" r:id="rId9"/>
    <p:sldLayoutId id="2147483887" r:id="rId10"/>
    <p:sldLayoutId id="214748388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159748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23556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159750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159754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3559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159751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23561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159753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7" r:id="rId1"/>
    <p:sldLayoutId id="2147483906" r:id="rId2"/>
    <p:sldLayoutId id="2147483905" r:id="rId3"/>
    <p:sldLayoutId id="2147483904" r:id="rId4"/>
    <p:sldLayoutId id="2147483903" r:id="rId5"/>
    <p:sldLayoutId id="2147483902" r:id="rId6"/>
    <p:sldLayoutId id="2147483901" r:id="rId7"/>
    <p:sldLayoutId id="2147483900" r:id="rId8"/>
    <p:sldLayoutId id="2147483899" r:id="rId9"/>
    <p:sldLayoutId id="2147483898" r:id="rId10"/>
    <p:sldLayoutId id="214748389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172036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24580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172038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172042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4583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172039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24585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172041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8" r:id="rId1"/>
    <p:sldLayoutId id="2147483917" r:id="rId2"/>
    <p:sldLayoutId id="2147483916" r:id="rId3"/>
    <p:sldLayoutId id="2147483915" r:id="rId4"/>
    <p:sldLayoutId id="2147483914" r:id="rId5"/>
    <p:sldLayoutId id="2147483913" r:id="rId6"/>
    <p:sldLayoutId id="2147483912" r:id="rId7"/>
    <p:sldLayoutId id="2147483911" r:id="rId8"/>
    <p:sldLayoutId id="2147483910" r:id="rId9"/>
    <p:sldLayoutId id="2147483909" r:id="rId10"/>
    <p:sldLayoutId id="214748390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079500"/>
            <a:ext cx="3581400" cy="349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184325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25605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184327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184331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08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184328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25610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184330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9" r:id="rId1"/>
    <p:sldLayoutId id="2147483928" r:id="rId2"/>
    <p:sldLayoutId id="2147483927" r:id="rId3"/>
    <p:sldLayoutId id="2147483926" r:id="rId4"/>
    <p:sldLayoutId id="2147483925" r:id="rId5"/>
    <p:sldLayoutId id="2147483924" r:id="rId6"/>
    <p:sldLayoutId id="2147483923" r:id="rId7"/>
    <p:sldLayoutId id="2147483922" r:id="rId8"/>
    <p:sldLayoutId id="2147483921" r:id="rId9"/>
    <p:sldLayoutId id="2147483920" r:id="rId10"/>
    <p:sldLayoutId id="214748391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079500"/>
            <a:ext cx="3581400" cy="349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196613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26629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196615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196619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6632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196616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26634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196618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0" r:id="rId1"/>
    <p:sldLayoutId id="2147483939" r:id="rId2"/>
    <p:sldLayoutId id="2147483938" r:id="rId3"/>
    <p:sldLayoutId id="2147483937" r:id="rId4"/>
    <p:sldLayoutId id="2147483936" r:id="rId5"/>
    <p:sldLayoutId id="2147483935" r:id="rId6"/>
    <p:sldLayoutId id="2147483934" r:id="rId7"/>
    <p:sldLayoutId id="2147483933" r:id="rId8"/>
    <p:sldLayoutId id="2147483932" r:id="rId9"/>
    <p:sldLayoutId id="2147483931" r:id="rId10"/>
    <p:sldLayoutId id="214748393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just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just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just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just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D. E. Atkins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datkins@nsf.gov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pic>
        <p:nvPicPr>
          <p:cNvPr id="208901" name="Picture 4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" y="5511800"/>
            <a:ext cx="4064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/>
          </p:cNvSpPr>
          <p:nvPr/>
        </p:nvSpPr>
        <p:spPr bwMode="auto">
          <a:xfrm>
            <a:off x="344488" y="6261100"/>
            <a:ext cx="17399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National Science Foundation</a:t>
            </a: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/>
            </a:r>
            <a:b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</a:b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>Where Discoveries Begin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1" r:id="rId1"/>
    <p:sldLayoutId id="2147483950" r:id="rId2"/>
    <p:sldLayoutId id="2147483949" r:id="rId3"/>
    <p:sldLayoutId id="2147483948" r:id="rId4"/>
    <p:sldLayoutId id="2147483947" r:id="rId5"/>
    <p:sldLayoutId id="2147483946" r:id="rId6"/>
    <p:sldLayoutId id="2147483945" r:id="rId7"/>
    <p:sldLayoutId id="2147483944" r:id="rId8"/>
    <p:sldLayoutId id="2147483943" r:id="rId9"/>
    <p:sldLayoutId id="2147483942" r:id="rId10"/>
    <p:sldLayoutId id="214748394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221188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28676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221190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221194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8679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221191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28681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221193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61" r:id="rId2"/>
    <p:sldLayoutId id="2147483960" r:id="rId3"/>
    <p:sldLayoutId id="2147483959" r:id="rId4"/>
    <p:sldLayoutId id="2147483958" r:id="rId5"/>
    <p:sldLayoutId id="2147483957" r:id="rId6"/>
    <p:sldLayoutId id="2147483956" r:id="rId7"/>
    <p:sldLayoutId id="2147483955" r:id="rId8"/>
    <p:sldLayoutId id="2147483954" r:id="rId9"/>
    <p:sldLayoutId id="2147483953" r:id="rId10"/>
    <p:sldLayoutId id="214748395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233476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29700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233478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233482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9703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233479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29705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233481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3" r:id="rId1"/>
    <p:sldLayoutId id="2147483972" r:id="rId2"/>
    <p:sldLayoutId id="2147483971" r:id="rId3"/>
    <p:sldLayoutId id="2147483970" r:id="rId4"/>
    <p:sldLayoutId id="2147483969" r:id="rId5"/>
    <p:sldLayoutId id="2147483968" r:id="rId6"/>
    <p:sldLayoutId id="2147483967" r:id="rId7"/>
    <p:sldLayoutId id="2147483966" r:id="rId8"/>
    <p:sldLayoutId id="2147483965" r:id="rId9"/>
    <p:sldLayoutId id="2147483964" r:id="rId10"/>
    <p:sldLayoutId id="214748396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12290" name="Rectangle 2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Edward Seidel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3"/>
                </a:rPr>
                <a:t>hseidel@nsf.gov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24580" name="Group 3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24584" name="Picture 4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2293" name="Rectangle 5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24581" name="Group 6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12295" name="Rectangle 7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24583" name="Picture 8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84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78" r:id="rId9"/>
    <p:sldLayoutId id="2147483777" r:id="rId10"/>
    <p:sldLayoutId id="214748377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10160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605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9050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3495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940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512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708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65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622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245764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30724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245766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245770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0727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245767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30729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245769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4" r:id="rId1"/>
    <p:sldLayoutId id="2147483983" r:id="rId2"/>
    <p:sldLayoutId id="2147483982" r:id="rId3"/>
    <p:sldLayoutId id="2147483981" r:id="rId4"/>
    <p:sldLayoutId id="2147483980" r:id="rId5"/>
    <p:sldLayoutId id="2147483979" r:id="rId6"/>
    <p:sldLayoutId id="2147483978" r:id="rId7"/>
    <p:sldLayoutId id="2147483977" r:id="rId8"/>
    <p:sldLayoutId id="2147483976" r:id="rId9"/>
    <p:sldLayoutId id="2147483975" r:id="rId10"/>
    <p:sldLayoutId id="214748397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258052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31748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258054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258058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1751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258055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31753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258057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5" r:id="rId1"/>
    <p:sldLayoutId id="2147483994" r:id="rId2"/>
    <p:sldLayoutId id="2147483993" r:id="rId3"/>
    <p:sldLayoutId id="2147483992" r:id="rId4"/>
    <p:sldLayoutId id="2147483991" r:id="rId5"/>
    <p:sldLayoutId id="2147483990" r:id="rId6"/>
    <p:sldLayoutId id="2147483989" r:id="rId7"/>
    <p:sldLayoutId id="2147483988" r:id="rId8"/>
    <p:sldLayoutId id="2147483987" r:id="rId9"/>
    <p:sldLayoutId id="2147483986" r:id="rId10"/>
    <p:sldLayoutId id="214748398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270340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32772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270342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270346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2775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270343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32777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270345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6" r:id="rId1"/>
    <p:sldLayoutId id="2147484005" r:id="rId2"/>
    <p:sldLayoutId id="2147484004" r:id="rId3"/>
    <p:sldLayoutId id="2147484003" r:id="rId4"/>
    <p:sldLayoutId id="2147484002" r:id="rId5"/>
    <p:sldLayoutId id="2147484001" r:id="rId6"/>
    <p:sldLayoutId id="2147484000" r:id="rId7"/>
    <p:sldLayoutId id="2147483999" r:id="rId8"/>
    <p:sldLayoutId id="2147483998" r:id="rId9"/>
    <p:sldLayoutId id="2147483997" r:id="rId10"/>
    <p:sldLayoutId id="214748399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8100" y="1079500"/>
            <a:ext cx="3568700" cy="349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282629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33797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282631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282635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3800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282632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33802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282634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6" r:id="rId2"/>
    <p:sldLayoutId id="2147484015" r:id="rId3"/>
    <p:sldLayoutId id="2147484014" r:id="rId4"/>
    <p:sldLayoutId id="2147484013" r:id="rId5"/>
    <p:sldLayoutId id="2147484012" r:id="rId6"/>
    <p:sldLayoutId id="2147484011" r:id="rId7"/>
    <p:sldLayoutId id="2147484010" r:id="rId8"/>
    <p:sldLayoutId id="2147484009" r:id="rId9"/>
    <p:sldLayoutId id="2147484008" r:id="rId10"/>
    <p:sldLayoutId id="214748400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8100" y="1079500"/>
            <a:ext cx="3568700" cy="349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294917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34821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294919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294923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4824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294920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34826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294922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8" r:id="rId1"/>
    <p:sldLayoutId id="2147484027" r:id="rId2"/>
    <p:sldLayoutId id="2147484026" r:id="rId3"/>
    <p:sldLayoutId id="2147484025" r:id="rId4"/>
    <p:sldLayoutId id="2147484024" r:id="rId5"/>
    <p:sldLayoutId id="2147484023" r:id="rId6"/>
    <p:sldLayoutId id="2147484022" r:id="rId7"/>
    <p:sldLayoutId id="2147484021" r:id="rId8"/>
    <p:sldLayoutId id="2147484020" r:id="rId9"/>
    <p:sldLayoutId id="2147484019" r:id="rId10"/>
    <p:sldLayoutId id="214748401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1100" y="698500"/>
            <a:ext cx="36068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307205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35845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307207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307211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5848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307208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35850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307210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9" r:id="rId1"/>
    <p:sldLayoutId id="2147484038" r:id="rId2"/>
    <p:sldLayoutId id="2147484037" r:id="rId3"/>
    <p:sldLayoutId id="2147484036" r:id="rId4"/>
    <p:sldLayoutId id="2147484035" r:id="rId5"/>
    <p:sldLayoutId id="2147484034" r:id="rId6"/>
    <p:sldLayoutId id="2147484033" r:id="rId7"/>
    <p:sldLayoutId id="2147484032" r:id="rId8"/>
    <p:sldLayoutId id="2147484031" r:id="rId9"/>
    <p:sldLayoutId id="2147484030" r:id="rId10"/>
    <p:sldLayoutId id="214748402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1100" y="698500"/>
            <a:ext cx="36068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319493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36869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319495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319499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6872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319496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36874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319498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0" r:id="rId1"/>
    <p:sldLayoutId id="2147484049" r:id="rId2"/>
    <p:sldLayoutId id="2147484048" r:id="rId3"/>
    <p:sldLayoutId id="2147484047" r:id="rId4"/>
    <p:sldLayoutId id="2147484046" r:id="rId5"/>
    <p:sldLayoutId id="2147484045" r:id="rId6"/>
    <p:sldLayoutId id="2147484044" r:id="rId7"/>
    <p:sldLayoutId id="2147484043" r:id="rId8"/>
    <p:sldLayoutId id="2147484042" r:id="rId9"/>
    <p:sldLayoutId id="2147484041" r:id="rId10"/>
    <p:sldLayoutId id="214748404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just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just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just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just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331780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37892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331782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331786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7895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331783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37897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331785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1" r:id="rId1"/>
    <p:sldLayoutId id="2147484060" r:id="rId2"/>
    <p:sldLayoutId id="2147484059" r:id="rId3"/>
    <p:sldLayoutId id="2147484058" r:id="rId4"/>
    <p:sldLayoutId id="2147484057" r:id="rId5"/>
    <p:sldLayoutId id="2147484056" r:id="rId6"/>
    <p:sldLayoutId id="2147484055" r:id="rId7"/>
    <p:sldLayoutId id="2147484054" r:id="rId8"/>
    <p:sldLayoutId id="2147484053" r:id="rId9"/>
    <p:sldLayoutId id="2147484052" r:id="rId10"/>
    <p:sldLayoutId id="214748405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344068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38916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344070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344074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8919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344071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38921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344073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2" r:id="rId1"/>
    <p:sldLayoutId id="2147484071" r:id="rId2"/>
    <p:sldLayoutId id="2147484070" r:id="rId3"/>
    <p:sldLayoutId id="2147484069" r:id="rId4"/>
    <p:sldLayoutId id="2147484068" r:id="rId5"/>
    <p:sldLayoutId id="2147484067" r:id="rId6"/>
    <p:sldLayoutId id="2147484066" r:id="rId7"/>
    <p:sldLayoutId id="2147484065" r:id="rId8"/>
    <p:sldLayoutId id="2147484064" r:id="rId9"/>
    <p:sldLayoutId id="2147484063" r:id="rId10"/>
    <p:sldLayoutId id="214748406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356356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39940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356358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356362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9943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356359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39945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356361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3" r:id="rId1"/>
    <p:sldLayoutId id="2147484082" r:id="rId2"/>
    <p:sldLayoutId id="2147484081" r:id="rId3"/>
    <p:sldLayoutId id="2147484080" r:id="rId4"/>
    <p:sldLayoutId id="2147484079" r:id="rId5"/>
    <p:sldLayoutId id="2147484078" r:id="rId6"/>
    <p:sldLayoutId id="2147484077" r:id="rId7"/>
    <p:sldLayoutId id="2147484076" r:id="rId8"/>
    <p:sldLayoutId id="2147484075" r:id="rId9"/>
    <p:sldLayoutId id="2147484074" r:id="rId10"/>
    <p:sldLayoutId id="214748407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13315" name="Rectangle 3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pic>
        <p:nvPicPr>
          <p:cNvPr id="36869" name="Picture 4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" y="5511800"/>
            <a:ext cx="4064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/>
          </p:cNvSpPr>
          <p:nvPr/>
        </p:nvSpPr>
        <p:spPr bwMode="auto">
          <a:xfrm>
            <a:off x="344488" y="6261100"/>
            <a:ext cx="17399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National Science Foundation</a:t>
            </a: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/>
            </a:r>
            <a:b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</a:b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>Where Discoveries Begin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6" r:id="rId2"/>
    <p:sldLayoutId id="2147483795" r:id="rId3"/>
    <p:sldLayoutId id="2147483794" r:id="rId4"/>
    <p:sldLayoutId id="2147483793" r:id="rId5"/>
    <p:sldLayoutId id="2147483792" r:id="rId6"/>
    <p:sldLayoutId id="2147483791" r:id="rId7"/>
    <p:sldLayoutId id="2147483790" r:id="rId8"/>
    <p:sldLayoutId id="2147483789" r:id="rId9"/>
    <p:sldLayoutId id="2147483788" r:id="rId10"/>
    <p:sldLayoutId id="214748378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368644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40964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368646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368650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40967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368647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40969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368649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4" r:id="rId1"/>
    <p:sldLayoutId id="2147484093" r:id="rId2"/>
    <p:sldLayoutId id="2147484092" r:id="rId3"/>
    <p:sldLayoutId id="2147484091" r:id="rId4"/>
    <p:sldLayoutId id="2147484090" r:id="rId5"/>
    <p:sldLayoutId id="2147484089" r:id="rId6"/>
    <p:sldLayoutId id="2147484088" r:id="rId7"/>
    <p:sldLayoutId id="2147484087" r:id="rId8"/>
    <p:sldLayoutId id="2147484086" r:id="rId9"/>
    <p:sldLayoutId id="2147484085" r:id="rId10"/>
    <p:sldLayoutId id="214748408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380932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41988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380934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380938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41991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380935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41993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380937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5" r:id="rId1"/>
    <p:sldLayoutId id="2147484104" r:id="rId2"/>
    <p:sldLayoutId id="2147484103" r:id="rId3"/>
    <p:sldLayoutId id="2147484102" r:id="rId4"/>
    <p:sldLayoutId id="2147484101" r:id="rId5"/>
    <p:sldLayoutId id="2147484100" r:id="rId6"/>
    <p:sldLayoutId id="2147484099" r:id="rId7"/>
    <p:sldLayoutId id="2147484098" r:id="rId8"/>
    <p:sldLayoutId id="2147484097" r:id="rId9"/>
    <p:sldLayoutId id="2147484096" r:id="rId10"/>
    <p:sldLayoutId id="214748409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393220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43012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393222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393226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43015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393223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43017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393225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6" r:id="rId1"/>
    <p:sldLayoutId id="2147484115" r:id="rId2"/>
    <p:sldLayoutId id="2147484114" r:id="rId3"/>
    <p:sldLayoutId id="2147484113" r:id="rId4"/>
    <p:sldLayoutId id="2147484112" r:id="rId5"/>
    <p:sldLayoutId id="2147484111" r:id="rId6"/>
    <p:sldLayoutId id="2147484110" r:id="rId7"/>
    <p:sldLayoutId id="2147484109" r:id="rId8"/>
    <p:sldLayoutId id="2147484108" r:id="rId9"/>
    <p:sldLayoutId id="2147484107" r:id="rId10"/>
    <p:sldLayoutId id="214748410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6700" y="1079500"/>
            <a:ext cx="3683000" cy="349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405509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44037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405511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405515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44040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405512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44042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405514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7" r:id="rId1"/>
    <p:sldLayoutId id="2147484126" r:id="rId2"/>
    <p:sldLayoutId id="2147484125" r:id="rId3"/>
    <p:sldLayoutId id="2147484124" r:id="rId4"/>
    <p:sldLayoutId id="2147484123" r:id="rId5"/>
    <p:sldLayoutId id="2147484122" r:id="rId6"/>
    <p:sldLayoutId id="2147484121" r:id="rId7"/>
    <p:sldLayoutId id="2147484120" r:id="rId8"/>
    <p:sldLayoutId id="2147484119" r:id="rId9"/>
    <p:sldLayoutId id="2147484118" r:id="rId10"/>
    <p:sldLayoutId id="214748411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6700" y="1079500"/>
            <a:ext cx="3683000" cy="349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417797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45061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417799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417803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45064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417800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45066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417802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8" r:id="rId1"/>
    <p:sldLayoutId id="2147484137" r:id="rId2"/>
    <p:sldLayoutId id="2147484136" r:id="rId3"/>
    <p:sldLayoutId id="2147484135" r:id="rId4"/>
    <p:sldLayoutId id="2147484134" r:id="rId5"/>
    <p:sldLayoutId id="2147484133" r:id="rId6"/>
    <p:sldLayoutId id="2147484132" r:id="rId7"/>
    <p:sldLayoutId id="2147484131" r:id="rId8"/>
    <p:sldLayoutId id="2147484130" r:id="rId9"/>
    <p:sldLayoutId id="2147484129" r:id="rId10"/>
    <p:sldLayoutId id="214748412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698500"/>
            <a:ext cx="36830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430085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46085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430087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430091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46088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430088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46090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430090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9" r:id="rId1"/>
    <p:sldLayoutId id="2147484148" r:id="rId2"/>
    <p:sldLayoutId id="2147484147" r:id="rId3"/>
    <p:sldLayoutId id="2147484146" r:id="rId4"/>
    <p:sldLayoutId id="2147484145" r:id="rId5"/>
    <p:sldLayoutId id="2147484144" r:id="rId6"/>
    <p:sldLayoutId id="2147484143" r:id="rId7"/>
    <p:sldLayoutId id="2147484142" r:id="rId8"/>
    <p:sldLayoutId id="2147484141" r:id="rId9"/>
    <p:sldLayoutId id="2147484140" r:id="rId10"/>
    <p:sldLayoutId id="214748413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698500"/>
            <a:ext cx="3683000" cy="387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442373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47109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442375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442379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47112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442376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47114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442378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0" r:id="rId1"/>
    <p:sldLayoutId id="2147484159" r:id="rId2"/>
    <p:sldLayoutId id="2147484158" r:id="rId3"/>
    <p:sldLayoutId id="2147484157" r:id="rId4"/>
    <p:sldLayoutId id="2147484156" r:id="rId5"/>
    <p:sldLayoutId id="2147484155" r:id="rId6"/>
    <p:sldLayoutId id="2147484154" r:id="rId7"/>
    <p:sldLayoutId id="2147484153" r:id="rId8"/>
    <p:sldLayoutId id="2147484152" r:id="rId9"/>
    <p:sldLayoutId id="2147484151" r:id="rId10"/>
    <p:sldLayoutId id="214748415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just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just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just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just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454660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48132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454662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454666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48135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454663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48137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454665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1" r:id="rId1"/>
    <p:sldLayoutId id="2147484170" r:id="rId2"/>
    <p:sldLayoutId id="2147484169" r:id="rId3"/>
    <p:sldLayoutId id="2147484168" r:id="rId4"/>
    <p:sldLayoutId id="2147484167" r:id="rId5"/>
    <p:sldLayoutId id="2147484166" r:id="rId6"/>
    <p:sldLayoutId id="2147484165" r:id="rId7"/>
    <p:sldLayoutId id="2147484164" r:id="rId8"/>
    <p:sldLayoutId id="2147484163" r:id="rId9"/>
    <p:sldLayoutId id="2147484162" r:id="rId10"/>
    <p:sldLayoutId id="214748416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466948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49156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466950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466954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49159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466951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49161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466953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2" r:id="rId1"/>
    <p:sldLayoutId id="2147484181" r:id="rId2"/>
    <p:sldLayoutId id="2147484180" r:id="rId3"/>
    <p:sldLayoutId id="2147484179" r:id="rId4"/>
    <p:sldLayoutId id="2147484178" r:id="rId5"/>
    <p:sldLayoutId id="2147484177" r:id="rId6"/>
    <p:sldLayoutId id="2147484176" r:id="rId7"/>
    <p:sldLayoutId id="2147484175" r:id="rId8"/>
    <p:sldLayoutId id="2147484174" r:id="rId9"/>
    <p:sldLayoutId id="2147484173" r:id="rId10"/>
    <p:sldLayoutId id="214748417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479236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50180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479238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479242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50183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479239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50185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479241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3" r:id="rId1"/>
    <p:sldLayoutId id="2147484192" r:id="rId2"/>
    <p:sldLayoutId id="2147484191" r:id="rId3"/>
    <p:sldLayoutId id="2147484190" r:id="rId4"/>
    <p:sldLayoutId id="2147484189" r:id="rId5"/>
    <p:sldLayoutId id="2147484188" r:id="rId6"/>
    <p:sldLayoutId id="2147484187" r:id="rId7"/>
    <p:sldLayoutId id="2147484186" r:id="rId8"/>
    <p:sldLayoutId id="2147484185" r:id="rId9"/>
    <p:sldLayoutId id="2147484184" r:id="rId10"/>
    <p:sldLayoutId id="214748418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079500"/>
            <a:ext cx="4559300" cy="349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49157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14341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Edward Seidel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hseidel@nsf.gov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49159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49163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4344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49160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14346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49162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7" r:id="rId2"/>
    <p:sldLayoutId id="2147483806" r:id="rId3"/>
    <p:sldLayoutId id="2147483805" r:id="rId4"/>
    <p:sldLayoutId id="2147483804" r:id="rId5"/>
    <p:sldLayoutId id="2147483803" r:id="rId6"/>
    <p:sldLayoutId id="2147483802" r:id="rId7"/>
    <p:sldLayoutId id="2147483801" r:id="rId8"/>
    <p:sldLayoutId id="2147483800" r:id="rId9"/>
    <p:sldLayoutId id="2147483799" r:id="rId10"/>
    <p:sldLayoutId id="214748379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491524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51204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491526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491530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51207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491527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51209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491529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4" r:id="rId1"/>
    <p:sldLayoutId id="2147484203" r:id="rId2"/>
    <p:sldLayoutId id="2147484202" r:id="rId3"/>
    <p:sldLayoutId id="2147484201" r:id="rId4"/>
    <p:sldLayoutId id="2147484200" r:id="rId5"/>
    <p:sldLayoutId id="2147484199" r:id="rId6"/>
    <p:sldLayoutId id="2147484198" r:id="rId7"/>
    <p:sldLayoutId id="2147484197" r:id="rId8"/>
    <p:sldLayoutId id="2147484196" r:id="rId9"/>
    <p:sldLayoutId id="2147484195" r:id="rId10"/>
    <p:sldLayoutId id="214748419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503812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52228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503814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503818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52231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503815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52233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503817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5" r:id="rId1"/>
    <p:sldLayoutId id="2147484214" r:id="rId2"/>
    <p:sldLayoutId id="2147484213" r:id="rId3"/>
    <p:sldLayoutId id="2147484212" r:id="rId4"/>
    <p:sldLayoutId id="2147484211" r:id="rId5"/>
    <p:sldLayoutId id="2147484210" r:id="rId6"/>
    <p:sldLayoutId id="2147484209" r:id="rId7"/>
    <p:sldLayoutId id="2147484208" r:id="rId8"/>
    <p:sldLayoutId id="2147484207" r:id="rId9"/>
    <p:sldLayoutId id="2147484206" r:id="rId10"/>
    <p:sldLayoutId id="214748420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09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516100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53252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516102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516106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53255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516103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53257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516105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6" r:id="rId1"/>
    <p:sldLayoutId id="2147484225" r:id="rId2"/>
    <p:sldLayoutId id="2147484224" r:id="rId3"/>
    <p:sldLayoutId id="2147484223" r:id="rId4"/>
    <p:sldLayoutId id="2147484222" r:id="rId5"/>
    <p:sldLayoutId id="2147484221" r:id="rId6"/>
    <p:sldLayoutId id="2147484220" r:id="rId7"/>
    <p:sldLayoutId id="2147484219" r:id="rId8"/>
    <p:sldLayoutId id="2147484218" r:id="rId9"/>
    <p:sldLayoutId id="2147484217" r:id="rId10"/>
    <p:sldLayoutId id="214748421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38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3300" y="1079500"/>
            <a:ext cx="3568700" cy="349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528389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54277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528391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528395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54280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528392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54282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528394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7" r:id="rId1"/>
    <p:sldLayoutId id="2147484236" r:id="rId2"/>
    <p:sldLayoutId id="2147484235" r:id="rId3"/>
    <p:sldLayoutId id="2147484234" r:id="rId4"/>
    <p:sldLayoutId id="2147484233" r:id="rId5"/>
    <p:sldLayoutId id="2147484232" r:id="rId6"/>
    <p:sldLayoutId id="2147484231" r:id="rId7"/>
    <p:sldLayoutId id="2147484230" r:id="rId8"/>
    <p:sldLayoutId id="2147484229" r:id="rId9"/>
    <p:sldLayoutId id="2147484228" r:id="rId10"/>
    <p:sldLayoutId id="214748422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3300" y="1079500"/>
            <a:ext cx="3568700" cy="349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540677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55301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540679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540683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55304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540680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55306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540682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8" r:id="rId1"/>
    <p:sldLayoutId id="2147484247" r:id="rId2"/>
    <p:sldLayoutId id="2147484246" r:id="rId3"/>
    <p:sldLayoutId id="2147484245" r:id="rId4"/>
    <p:sldLayoutId id="2147484244" r:id="rId5"/>
    <p:sldLayoutId id="2147484243" r:id="rId6"/>
    <p:sldLayoutId id="2147484242" r:id="rId7"/>
    <p:sldLayoutId id="2147484241" r:id="rId8"/>
    <p:sldLayoutId id="2147484240" r:id="rId9"/>
    <p:sldLayoutId id="2147484239" r:id="rId10"/>
    <p:sldLayoutId id="214748423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just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just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just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just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just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552964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56324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552966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552970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56327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552967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56329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552969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9" r:id="rId1"/>
    <p:sldLayoutId id="2147484258" r:id="rId2"/>
    <p:sldLayoutId id="2147484257" r:id="rId3"/>
    <p:sldLayoutId id="2147484256" r:id="rId4"/>
    <p:sldLayoutId id="2147484255" r:id="rId5"/>
    <p:sldLayoutId id="2147484254" r:id="rId6"/>
    <p:sldLayoutId id="2147484253" r:id="rId7"/>
    <p:sldLayoutId id="2147484252" r:id="rId8"/>
    <p:sldLayoutId id="2147484251" r:id="rId9"/>
    <p:sldLayoutId id="2147484250" r:id="rId10"/>
    <p:sldLayoutId id="214748424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25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565252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57348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565254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565258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57351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565255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57353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565257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0" r:id="rId1"/>
    <p:sldLayoutId id="2147484269" r:id="rId2"/>
    <p:sldLayoutId id="2147484268" r:id="rId3"/>
    <p:sldLayoutId id="2147484267" r:id="rId4"/>
    <p:sldLayoutId id="2147484266" r:id="rId5"/>
    <p:sldLayoutId id="2147484265" r:id="rId6"/>
    <p:sldLayoutId id="2147484264" r:id="rId7"/>
    <p:sldLayoutId id="2147484263" r:id="rId8"/>
    <p:sldLayoutId id="2147484262" r:id="rId9"/>
    <p:sldLayoutId id="2147484261" r:id="rId10"/>
    <p:sldLayoutId id="214748426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3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577540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58372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577542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577546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58375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577543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58377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577545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1" r:id="rId1"/>
    <p:sldLayoutId id="2147484280" r:id="rId2"/>
    <p:sldLayoutId id="2147484279" r:id="rId3"/>
    <p:sldLayoutId id="2147484278" r:id="rId4"/>
    <p:sldLayoutId id="2147484277" r:id="rId5"/>
    <p:sldLayoutId id="2147484276" r:id="rId6"/>
    <p:sldLayoutId id="2147484275" r:id="rId7"/>
    <p:sldLayoutId id="2147484274" r:id="rId8"/>
    <p:sldLayoutId id="2147484273" r:id="rId9"/>
    <p:sldLayoutId id="2147484272" r:id="rId10"/>
    <p:sldLayoutId id="21474842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8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589828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59396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589830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589834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59399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589831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59401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589833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2" r:id="rId1"/>
    <p:sldLayoutId id="2147484291" r:id="rId2"/>
    <p:sldLayoutId id="2147484290" r:id="rId3"/>
    <p:sldLayoutId id="2147484289" r:id="rId4"/>
    <p:sldLayoutId id="2147484288" r:id="rId5"/>
    <p:sldLayoutId id="2147484287" r:id="rId6"/>
    <p:sldLayoutId id="2147484286" r:id="rId7"/>
    <p:sldLayoutId id="2147484285" r:id="rId8"/>
    <p:sldLayoutId id="2147484284" r:id="rId9"/>
    <p:sldLayoutId id="2147484283" r:id="rId10"/>
    <p:sldLayoutId id="214748428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602116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60420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602118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602122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60423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602119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60425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602121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3" r:id="rId1"/>
    <p:sldLayoutId id="2147484302" r:id="rId2"/>
    <p:sldLayoutId id="2147484301" r:id="rId3"/>
    <p:sldLayoutId id="2147484300" r:id="rId4"/>
    <p:sldLayoutId id="2147484299" r:id="rId5"/>
    <p:sldLayoutId id="2147484298" r:id="rId6"/>
    <p:sldLayoutId id="2147484297" r:id="rId7"/>
    <p:sldLayoutId id="2147484296" r:id="rId8"/>
    <p:sldLayoutId id="2147484295" r:id="rId9"/>
    <p:sldLayoutId id="2147484294" r:id="rId10"/>
    <p:sldLayoutId id="214748429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0" y="1079500"/>
            <a:ext cx="4559300" cy="349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61445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15365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Edward Seidel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hseidel@nsf.gov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61447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61451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5368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61448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15370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61450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18" r:id="rId2"/>
    <p:sldLayoutId id="2147483817" r:id="rId3"/>
    <p:sldLayoutId id="2147483816" r:id="rId4"/>
    <p:sldLayoutId id="2147483815" r:id="rId5"/>
    <p:sldLayoutId id="2147483814" r:id="rId6"/>
    <p:sldLayoutId id="2147483813" r:id="rId7"/>
    <p:sldLayoutId id="2147483812" r:id="rId8"/>
    <p:sldLayoutId id="2147483811" r:id="rId9"/>
    <p:sldLayoutId id="2147483810" r:id="rId10"/>
    <p:sldLayoutId id="214748380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0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614404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61444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614406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614410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61447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614407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61449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614409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4" r:id="rId1"/>
    <p:sldLayoutId id="2147484313" r:id="rId2"/>
    <p:sldLayoutId id="2147484312" r:id="rId3"/>
    <p:sldLayoutId id="2147484311" r:id="rId4"/>
    <p:sldLayoutId id="2147484310" r:id="rId5"/>
    <p:sldLayoutId id="2147484309" r:id="rId6"/>
    <p:sldLayoutId id="2147484308" r:id="rId7"/>
    <p:sldLayoutId id="2147484307" r:id="rId8"/>
    <p:sldLayoutId id="2147484306" r:id="rId9"/>
    <p:sldLayoutId id="2147484305" r:id="rId10"/>
    <p:sldLayoutId id="214748430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69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5367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sp>
        <p:nvSpPr>
          <p:cNvPr id="62468" name="Rectangle 4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pic>
        <p:nvPicPr>
          <p:cNvPr id="626694" name="Picture 5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5511800"/>
            <a:ext cx="4064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2470" name="Rectangle 6"/>
          <p:cNvSpPr>
            <a:spLocks/>
          </p:cNvSpPr>
          <p:nvPr/>
        </p:nvSpPr>
        <p:spPr bwMode="auto">
          <a:xfrm>
            <a:off x="344488" y="6261100"/>
            <a:ext cx="17399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National Science Foundation</a:t>
            </a: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/>
            </a:r>
            <a:b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</a:b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>Where Discoveries Begin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5" r:id="rId1"/>
    <p:sldLayoutId id="2147484324" r:id="rId2"/>
    <p:sldLayoutId id="2147484323" r:id="rId3"/>
    <p:sldLayoutId id="2147484322" r:id="rId4"/>
    <p:sldLayoutId id="2147484321" r:id="rId5"/>
    <p:sldLayoutId id="2147484320" r:id="rId6"/>
    <p:sldLayoutId id="2147484319" r:id="rId7"/>
    <p:sldLayoutId id="2147484318" r:id="rId8"/>
    <p:sldLayoutId id="2147484317" r:id="rId9"/>
    <p:sldLayoutId id="2147484316" r:id="rId10"/>
    <p:sldLayoutId id="214748431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15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63491" name="Rectangle 3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pic>
        <p:nvPicPr>
          <p:cNvPr id="638981" name="Picture 4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5511800"/>
            <a:ext cx="4064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3493" name="Rectangle 5"/>
          <p:cNvSpPr>
            <a:spLocks/>
          </p:cNvSpPr>
          <p:nvPr/>
        </p:nvSpPr>
        <p:spPr bwMode="auto">
          <a:xfrm>
            <a:off x="344488" y="6261100"/>
            <a:ext cx="17399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National Science Foundation</a:t>
            </a: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/>
            </a:r>
            <a:b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</a:b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>Where Discoveries Begin</a:t>
            </a: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6" r:id="rId1"/>
    <p:sldLayoutId id="2147484335" r:id="rId2"/>
    <p:sldLayoutId id="2147484334" r:id="rId3"/>
    <p:sldLayoutId id="2147484333" r:id="rId4"/>
    <p:sldLayoutId id="2147484332" r:id="rId5"/>
    <p:sldLayoutId id="2147484331" r:id="rId6"/>
    <p:sldLayoutId id="2147484330" r:id="rId7"/>
    <p:sldLayoutId id="2147484329" r:id="rId8"/>
    <p:sldLayoutId id="2147484328" r:id="rId9"/>
    <p:sldLayoutId id="2147484327" r:id="rId10"/>
    <p:sldLayoutId id="214748432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26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5367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651269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64517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>
                <a:defRPr/>
              </a:pPr>
              <a:endParaRPr lang="en-US" sz="2400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grpSp>
          <p:nvGrpSpPr>
            <p:cNvPr id="651271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651275" name="Picture 7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64520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651272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64522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651274" name="Picture 11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47" r:id="rId1"/>
    <p:sldLayoutId id="2147484346" r:id="rId2"/>
    <p:sldLayoutId id="2147484345" r:id="rId3"/>
    <p:sldLayoutId id="2147484344" r:id="rId4"/>
    <p:sldLayoutId id="2147484343" r:id="rId5"/>
    <p:sldLayoutId id="2147484342" r:id="rId6"/>
    <p:sldLayoutId id="2147484341" r:id="rId7"/>
    <p:sldLayoutId id="2147484340" r:id="rId8"/>
    <p:sldLayoutId id="2147484339" r:id="rId9"/>
    <p:sldLayoutId id="2147484338" r:id="rId10"/>
    <p:sldLayoutId id="214748433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55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5367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sp>
        <p:nvSpPr>
          <p:cNvPr id="65540" name="Rectangle 4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pic>
        <p:nvPicPr>
          <p:cNvPr id="663558" name="Picture 5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5511800"/>
            <a:ext cx="4064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5542" name="Rectangle 6"/>
          <p:cNvSpPr>
            <a:spLocks/>
          </p:cNvSpPr>
          <p:nvPr/>
        </p:nvSpPr>
        <p:spPr bwMode="auto">
          <a:xfrm>
            <a:off x="344488" y="6261100"/>
            <a:ext cx="17399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National Science Foundation</a:t>
            </a: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/>
            </a:r>
            <a:b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</a:b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>Where Discoveries Begin</a:t>
            </a:r>
          </a:p>
        </p:txBody>
      </p:sp>
      <p:sp>
        <p:nvSpPr>
          <p:cNvPr id="65543" name="Rectangle 7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8" r:id="rId1"/>
    <p:sldLayoutId id="2147484357" r:id="rId2"/>
    <p:sldLayoutId id="2147484356" r:id="rId3"/>
    <p:sldLayoutId id="2147484355" r:id="rId4"/>
    <p:sldLayoutId id="2147484354" r:id="rId5"/>
    <p:sldLayoutId id="2147484353" r:id="rId6"/>
    <p:sldLayoutId id="2147484352" r:id="rId7"/>
    <p:sldLayoutId id="2147484351" r:id="rId8"/>
    <p:sldLayoutId id="2147484350" r:id="rId9"/>
    <p:sldLayoutId id="2147484349" r:id="rId10"/>
    <p:sldLayoutId id="214748434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4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66563" name="Rectangle 3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pic>
        <p:nvPicPr>
          <p:cNvPr id="675845" name="Picture 4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" y="5511800"/>
            <a:ext cx="4064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6565" name="Rectangle 5"/>
          <p:cNvSpPr>
            <a:spLocks/>
          </p:cNvSpPr>
          <p:nvPr/>
        </p:nvSpPr>
        <p:spPr bwMode="auto">
          <a:xfrm>
            <a:off x="344488" y="6261100"/>
            <a:ext cx="17399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National Science Foundation</a:t>
            </a: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/>
            </a:r>
            <a:b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</a:b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>Where Discoveries Begin</a:t>
            </a:r>
          </a:p>
        </p:txBody>
      </p:sp>
      <p:sp>
        <p:nvSpPr>
          <p:cNvPr id="66566" name="Rectangle 6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9" r:id="rId1"/>
    <p:sldLayoutId id="2147484368" r:id="rId2"/>
    <p:sldLayoutId id="2147484367" r:id="rId3"/>
    <p:sldLayoutId id="2147484366" r:id="rId4"/>
    <p:sldLayoutId id="2147484365" r:id="rId5"/>
    <p:sldLayoutId id="2147484364" r:id="rId6"/>
    <p:sldLayoutId id="2147484363" r:id="rId7"/>
    <p:sldLayoutId id="2147484362" r:id="rId8"/>
    <p:sldLayoutId id="2147484361" r:id="rId9"/>
    <p:sldLayoutId id="2147484360" r:id="rId10"/>
    <p:sldLayoutId id="21474843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13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5367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sp>
        <p:nvSpPr>
          <p:cNvPr id="67588" name="Rectangle 4"/>
          <p:cNvSpPr>
            <a:spLocks/>
          </p:cNvSpPr>
          <p:nvPr/>
        </p:nvSpPr>
        <p:spPr bwMode="auto">
          <a:xfrm>
            <a:off x="3983038" y="6273800"/>
            <a:ext cx="1155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pic>
        <p:nvPicPr>
          <p:cNvPr id="688134" name="Picture 5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400" y="6261100"/>
            <a:ext cx="4064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7590" name="Rectangle 6"/>
          <p:cNvSpPr>
            <a:spLocks/>
          </p:cNvSpPr>
          <p:nvPr/>
        </p:nvSpPr>
        <p:spPr bwMode="auto">
          <a:xfrm>
            <a:off x="344488" y="6261100"/>
            <a:ext cx="17399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National Science Foundation</a:t>
            </a: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/>
            </a:r>
            <a:b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</a:b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>Where Discoveries Begin</a:t>
            </a:r>
          </a:p>
        </p:txBody>
      </p:sp>
      <p:sp>
        <p:nvSpPr>
          <p:cNvPr id="67591" name="Rectangle 7"/>
          <p:cNvSpPr>
            <a:spLocks/>
          </p:cNvSpPr>
          <p:nvPr/>
        </p:nvSpPr>
        <p:spPr bwMode="auto">
          <a:xfrm>
            <a:off x="7451725" y="6261100"/>
            <a:ext cx="15748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0" r:id="rId1"/>
    <p:sldLayoutId id="2147484379" r:id="rId2"/>
    <p:sldLayoutId id="2147484378" r:id="rId3"/>
    <p:sldLayoutId id="2147484377" r:id="rId4"/>
    <p:sldLayoutId id="2147484376" r:id="rId5"/>
    <p:sldLayoutId id="2147484375" r:id="rId6"/>
    <p:sldLayoutId id="2147484374" r:id="rId7"/>
    <p:sldLayoutId id="2147484373" r:id="rId8"/>
    <p:sldLayoutId id="2147484372" r:id="rId9"/>
    <p:sldLayoutId id="2147484371" r:id="rId10"/>
    <p:sldLayoutId id="214748437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1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6223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sp>
        <p:nvSpPr>
          <p:cNvPr id="68612" name="Rectangle 4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grpSp>
        <p:nvGrpSpPr>
          <p:cNvPr id="700422" name="Group 5"/>
          <p:cNvGrpSpPr>
            <a:grpSpLocks/>
          </p:cNvGrpSpPr>
          <p:nvPr/>
        </p:nvGrpSpPr>
        <p:grpSpPr bwMode="auto">
          <a:xfrm>
            <a:off x="228600" y="5511800"/>
            <a:ext cx="1855788" cy="406400"/>
            <a:chOff x="0" y="0"/>
            <a:chExt cx="1169" cy="255"/>
          </a:xfrm>
        </p:grpSpPr>
        <p:pic>
          <p:nvPicPr>
            <p:cNvPr id="700424" name="Picture 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255" cy="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8615" name="Rectangle 7"/>
            <p:cNvSpPr>
              <a:spLocks/>
            </p:cNvSpPr>
            <p:nvPr/>
          </p:nvSpPr>
          <p:spPr bwMode="auto">
            <a:xfrm>
              <a:off x="73" y="32"/>
              <a:ext cx="1096" cy="1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National Science Foundation</a:t>
              </a: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/>
              </a:r>
              <a:b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</a:b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>Where Discoveries Begin</a:t>
              </a:r>
            </a:p>
          </p:txBody>
        </p:sp>
      </p:grpSp>
      <p:sp>
        <p:nvSpPr>
          <p:cNvPr id="68616" name="Rectangle 8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1" r:id="rId1"/>
    <p:sldLayoutId id="2147484390" r:id="rId2"/>
    <p:sldLayoutId id="2147484389" r:id="rId3"/>
    <p:sldLayoutId id="2147484388" r:id="rId4"/>
    <p:sldLayoutId id="2147484387" r:id="rId5"/>
    <p:sldLayoutId id="2147484386" r:id="rId6"/>
    <p:sldLayoutId id="2147484385" r:id="rId7"/>
    <p:sldLayoutId id="2147484384" r:id="rId8"/>
    <p:sldLayoutId id="2147484383" r:id="rId9"/>
    <p:sldLayoutId id="2147484382" r:id="rId10"/>
    <p:sldLayoutId id="214748438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70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6223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sp>
        <p:nvSpPr>
          <p:cNvPr id="69636" name="Rectangle 4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grpSp>
        <p:nvGrpSpPr>
          <p:cNvPr id="712710" name="Group 5"/>
          <p:cNvGrpSpPr>
            <a:grpSpLocks/>
          </p:cNvGrpSpPr>
          <p:nvPr/>
        </p:nvGrpSpPr>
        <p:grpSpPr bwMode="auto">
          <a:xfrm>
            <a:off x="228600" y="5511800"/>
            <a:ext cx="1855788" cy="406400"/>
            <a:chOff x="0" y="0"/>
            <a:chExt cx="1169" cy="255"/>
          </a:xfrm>
        </p:grpSpPr>
        <p:pic>
          <p:nvPicPr>
            <p:cNvPr id="712712" name="Picture 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255" cy="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9639" name="Rectangle 7"/>
            <p:cNvSpPr>
              <a:spLocks/>
            </p:cNvSpPr>
            <p:nvPr/>
          </p:nvSpPr>
          <p:spPr bwMode="auto">
            <a:xfrm>
              <a:off x="73" y="32"/>
              <a:ext cx="1096" cy="1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National Science Foundation</a:t>
              </a: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/>
              </a:r>
              <a:b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</a:b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>Where Discoveries Begin</a:t>
              </a:r>
            </a:p>
          </p:txBody>
        </p:sp>
      </p:grpSp>
      <p:sp>
        <p:nvSpPr>
          <p:cNvPr id="69640" name="Rectangle 8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2" r:id="rId1"/>
    <p:sldLayoutId id="2147484401" r:id="rId2"/>
    <p:sldLayoutId id="2147484400" r:id="rId3"/>
    <p:sldLayoutId id="2147484399" r:id="rId4"/>
    <p:sldLayoutId id="2147484398" r:id="rId5"/>
    <p:sldLayoutId id="2147484397" r:id="rId6"/>
    <p:sldLayoutId id="2147484396" r:id="rId7"/>
    <p:sldLayoutId id="2147484395" r:id="rId8"/>
    <p:sldLayoutId id="2147484394" r:id="rId9"/>
    <p:sldLayoutId id="2147484393" r:id="rId10"/>
    <p:sldLayoutId id="214748439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99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grpSp>
        <p:nvGrpSpPr>
          <p:cNvPr id="724996" name="Group 3"/>
          <p:cNvGrpSpPr>
            <a:grpSpLocks/>
          </p:cNvGrpSpPr>
          <p:nvPr/>
        </p:nvGrpSpPr>
        <p:grpSpPr bwMode="auto">
          <a:xfrm>
            <a:off x="228600" y="5511800"/>
            <a:ext cx="1855788" cy="406400"/>
            <a:chOff x="0" y="0"/>
            <a:chExt cx="1169" cy="255"/>
          </a:xfrm>
        </p:grpSpPr>
        <p:pic>
          <p:nvPicPr>
            <p:cNvPr id="724998" name="Picture 4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255" cy="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0661" name="Rectangle 5"/>
            <p:cNvSpPr>
              <a:spLocks/>
            </p:cNvSpPr>
            <p:nvPr/>
          </p:nvSpPr>
          <p:spPr bwMode="auto">
            <a:xfrm>
              <a:off x="73" y="32"/>
              <a:ext cx="1096" cy="1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National Science Foundation</a:t>
              </a: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/>
              </a:r>
              <a:b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</a:b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>Where Discoveries Begin</a:t>
              </a:r>
            </a:p>
          </p:txBody>
        </p:sp>
      </p:grpSp>
      <p:sp>
        <p:nvSpPr>
          <p:cNvPr id="70662" name="Rectangle 6"/>
          <p:cNvSpPr>
            <a:spLocks/>
          </p:cNvSpPr>
          <p:nvPr/>
        </p:nvSpPr>
        <p:spPr bwMode="auto">
          <a:xfrm>
            <a:off x="755967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13" r:id="rId1"/>
    <p:sldLayoutId id="2147484412" r:id="rId2"/>
    <p:sldLayoutId id="2147484411" r:id="rId3"/>
    <p:sldLayoutId id="2147484410" r:id="rId4"/>
    <p:sldLayoutId id="2147484409" r:id="rId5"/>
    <p:sldLayoutId id="2147484408" r:id="rId6"/>
    <p:sldLayoutId id="2147484407" r:id="rId7"/>
    <p:sldLayoutId id="2147484406" r:id="rId8"/>
    <p:sldLayoutId id="2147484405" r:id="rId9"/>
    <p:sldLayoutId id="2147484404" r:id="rId10"/>
    <p:sldLayoutId id="214748440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10160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605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9050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3495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940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512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708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65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622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663700"/>
            <a:ext cx="7835900" cy="267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73732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16388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Edward Seidel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hseidel@nsf.gov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73734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73738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6391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73735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16393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73737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29" r:id="rId2"/>
    <p:sldLayoutId id="2147483828" r:id="rId3"/>
    <p:sldLayoutId id="2147483827" r:id="rId4"/>
    <p:sldLayoutId id="2147483826" r:id="rId5"/>
    <p:sldLayoutId id="2147483825" r:id="rId6"/>
    <p:sldLayoutId id="2147483824" r:id="rId7"/>
    <p:sldLayoutId id="2147483823" r:id="rId8"/>
    <p:sldLayoutId id="2147483822" r:id="rId9"/>
    <p:sldLayoutId id="2147483821" r:id="rId10"/>
    <p:sldLayoutId id="214748382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0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0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0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0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8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5842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8415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sp>
        <p:nvSpPr>
          <p:cNvPr id="71684" name="Rectangle 4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grpSp>
        <p:nvGrpSpPr>
          <p:cNvPr id="737286" name="Group 5"/>
          <p:cNvGrpSpPr>
            <a:grpSpLocks/>
          </p:cNvGrpSpPr>
          <p:nvPr/>
        </p:nvGrpSpPr>
        <p:grpSpPr bwMode="auto">
          <a:xfrm>
            <a:off x="228600" y="5511800"/>
            <a:ext cx="1855788" cy="406400"/>
            <a:chOff x="0" y="0"/>
            <a:chExt cx="1169" cy="255"/>
          </a:xfrm>
        </p:grpSpPr>
        <p:pic>
          <p:nvPicPr>
            <p:cNvPr id="737288" name="Picture 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255" cy="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1687" name="Rectangle 7"/>
            <p:cNvSpPr>
              <a:spLocks/>
            </p:cNvSpPr>
            <p:nvPr/>
          </p:nvSpPr>
          <p:spPr bwMode="auto">
            <a:xfrm>
              <a:off x="73" y="32"/>
              <a:ext cx="1096" cy="1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National Science Foundation</a:t>
              </a: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/>
              </a:r>
              <a:b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</a:b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>Where Discoveries Begin</a:t>
              </a:r>
            </a:p>
          </p:txBody>
        </p:sp>
      </p:grpSp>
      <p:sp>
        <p:nvSpPr>
          <p:cNvPr id="71688" name="Rectangle 8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24" r:id="rId1"/>
    <p:sldLayoutId id="2147484423" r:id="rId2"/>
    <p:sldLayoutId id="2147484422" r:id="rId3"/>
    <p:sldLayoutId id="2147484421" r:id="rId4"/>
    <p:sldLayoutId id="2147484420" r:id="rId5"/>
    <p:sldLayoutId id="2147484419" r:id="rId6"/>
    <p:sldLayoutId id="2147484418" r:id="rId7"/>
    <p:sldLayoutId id="2147484417" r:id="rId8"/>
    <p:sldLayoutId id="2147484416" r:id="rId9"/>
    <p:sldLayoutId id="2147484415" r:id="rId10"/>
    <p:sldLayoutId id="214748441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7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5842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8415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sp>
        <p:nvSpPr>
          <p:cNvPr id="72708" name="Rectangle 4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grpSp>
        <p:nvGrpSpPr>
          <p:cNvPr id="749574" name="Group 5"/>
          <p:cNvGrpSpPr>
            <a:grpSpLocks/>
          </p:cNvGrpSpPr>
          <p:nvPr/>
        </p:nvGrpSpPr>
        <p:grpSpPr bwMode="auto">
          <a:xfrm>
            <a:off x="228600" y="5511800"/>
            <a:ext cx="1855788" cy="406400"/>
            <a:chOff x="0" y="0"/>
            <a:chExt cx="1169" cy="255"/>
          </a:xfrm>
        </p:grpSpPr>
        <p:pic>
          <p:nvPicPr>
            <p:cNvPr id="749576" name="Picture 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255" cy="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2711" name="Rectangle 7"/>
            <p:cNvSpPr>
              <a:spLocks/>
            </p:cNvSpPr>
            <p:nvPr/>
          </p:nvSpPr>
          <p:spPr bwMode="auto">
            <a:xfrm>
              <a:off x="73" y="32"/>
              <a:ext cx="1096" cy="1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National Science Foundation</a:t>
              </a: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/>
              </a:r>
              <a:b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</a:b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>Where Discoveries Begin</a:t>
              </a:r>
            </a:p>
          </p:txBody>
        </p:sp>
      </p:grpSp>
      <p:sp>
        <p:nvSpPr>
          <p:cNvPr id="72712" name="Rectangle 8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5" r:id="rId1"/>
    <p:sldLayoutId id="2147484434" r:id="rId2"/>
    <p:sldLayoutId id="2147484433" r:id="rId3"/>
    <p:sldLayoutId id="2147484432" r:id="rId4"/>
    <p:sldLayoutId id="2147484431" r:id="rId5"/>
    <p:sldLayoutId id="2147484430" r:id="rId6"/>
    <p:sldLayoutId id="2147484429" r:id="rId7"/>
    <p:sldLayoutId id="2147484428" r:id="rId8"/>
    <p:sldLayoutId id="2147484427" r:id="rId9"/>
    <p:sldLayoutId id="2147484426" r:id="rId10"/>
    <p:sldLayoutId id="214748442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85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5842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8415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761861" name="Group 4"/>
          <p:cNvGrpSpPr>
            <a:grpSpLocks/>
          </p:cNvGrpSpPr>
          <p:nvPr/>
        </p:nvGrpSpPr>
        <p:grpSpPr bwMode="auto">
          <a:xfrm>
            <a:off x="190500" y="6261100"/>
            <a:ext cx="2311400" cy="533400"/>
            <a:chOff x="0" y="0"/>
            <a:chExt cx="1456" cy="335"/>
          </a:xfrm>
        </p:grpSpPr>
        <p:pic>
          <p:nvPicPr>
            <p:cNvPr id="761864" name="Picture 5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318" cy="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3734" name="Rectangle 6"/>
            <p:cNvSpPr>
              <a:spLocks/>
            </p:cNvSpPr>
            <p:nvPr/>
          </p:nvSpPr>
          <p:spPr bwMode="auto">
            <a:xfrm>
              <a:off x="91" y="41"/>
              <a:ext cx="1365" cy="25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National Science Foundation</a:t>
              </a: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/>
              </a:r>
              <a:b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</a:b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>Where Discoveries Begin</a:t>
              </a:r>
            </a:p>
          </p:txBody>
        </p:sp>
      </p:grpSp>
      <p:sp>
        <p:nvSpPr>
          <p:cNvPr id="73735" name="Rectangle 7"/>
          <p:cNvSpPr>
            <a:spLocks/>
          </p:cNvSpPr>
          <p:nvPr/>
        </p:nvSpPr>
        <p:spPr bwMode="auto">
          <a:xfrm>
            <a:off x="3386138" y="6235700"/>
            <a:ext cx="22225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 &amp; Fahmida Chowdhury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5"/>
              </a:rPr>
              <a:t>hseidel@nsf.gov</a:t>
            </a: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 &amp; </a:t>
            </a: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fchowdhu@nsf.go</a:t>
            </a: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6"/>
              </a:rPr>
              <a:t>v</a:t>
            </a:r>
          </a:p>
        </p:txBody>
      </p:sp>
      <p:sp>
        <p:nvSpPr>
          <p:cNvPr id="73736" name="Rectangle 8"/>
          <p:cNvSpPr>
            <a:spLocks/>
          </p:cNvSpPr>
          <p:nvPr/>
        </p:nvSpPr>
        <p:spPr bwMode="auto">
          <a:xfrm>
            <a:off x="7172325" y="6134100"/>
            <a:ext cx="1701800" cy="66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Social, Behavioral &amp; Economic Sciences Directorate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6" r:id="rId1"/>
    <p:sldLayoutId id="2147484445" r:id="rId2"/>
    <p:sldLayoutId id="2147484444" r:id="rId3"/>
    <p:sldLayoutId id="2147484443" r:id="rId4"/>
    <p:sldLayoutId id="2147484442" r:id="rId5"/>
    <p:sldLayoutId id="2147484441" r:id="rId6"/>
    <p:sldLayoutId id="2147484440" r:id="rId7"/>
    <p:sldLayoutId id="2147484439" r:id="rId8"/>
    <p:sldLayoutId id="2147484438" r:id="rId9"/>
    <p:sldLayoutId id="2147484437" r:id="rId10"/>
    <p:sldLayoutId id="214748443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14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5842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8415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774149" name="Group 4"/>
          <p:cNvGrpSpPr>
            <a:grpSpLocks/>
          </p:cNvGrpSpPr>
          <p:nvPr/>
        </p:nvGrpSpPr>
        <p:grpSpPr bwMode="auto">
          <a:xfrm>
            <a:off x="139700" y="6210300"/>
            <a:ext cx="2400300" cy="508000"/>
            <a:chOff x="0" y="0"/>
            <a:chExt cx="1512" cy="320"/>
          </a:xfrm>
        </p:grpSpPr>
        <p:pic>
          <p:nvPicPr>
            <p:cNvPr id="774152" name="Picture 5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331" cy="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4758" name="Rectangle 6"/>
            <p:cNvSpPr>
              <a:spLocks/>
            </p:cNvSpPr>
            <p:nvPr/>
          </p:nvSpPr>
          <p:spPr bwMode="auto">
            <a:xfrm>
              <a:off x="94" y="40"/>
              <a:ext cx="1418" cy="24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National Science Foundation</a:t>
              </a: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/>
              </a:r>
              <a:b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</a:b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>Where Discoveries Begin</a:t>
              </a:r>
            </a:p>
          </p:txBody>
        </p:sp>
      </p:grpSp>
      <p:sp>
        <p:nvSpPr>
          <p:cNvPr id="74759" name="Rectangle 7"/>
          <p:cNvSpPr>
            <a:spLocks/>
          </p:cNvSpPr>
          <p:nvPr/>
        </p:nvSpPr>
        <p:spPr bwMode="auto">
          <a:xfrm>
            <a:off x="3386138" y="6235700"/>
            <a:ext cx="22225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 &amp; Fahmida Chowdhury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5"/>
              </a:rPr>
              <a:t>hseidel@nsf.gov</a:t>
            </a: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 &amp; </a:t>
            </a: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fchowdhu@nsf.go</a:t>
            </a: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6"/>
              </a:rPr>
              <a:t>v</a:t>
            </a:r>
          </a:p>
        </p:txBody>
      </p:sp>
      <p:sp>
        <p:nvSpPr>
          <p:cNvPr id="74760" name="Rectangle 8"/>
          <p:cNvSpPr>
            <a:spLocks/>
          </p:cNvSpPr>
          <p:nvPr/>
        </p:nvSpPr>
        <p:spPr bwMode="auto">
          <a:xfrm>
            <a:off x="7172325" y="6134100"/>
            <a:ext cx="1701800" cy="66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Social, Behavioral &amp; Economic Sciences Directorate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57" r:id="rId1"/>
    <p:sldLayoutId id="2147484456" r:id="rId2"/>
    <p:sldLayoutId id="2147484455" r:id="rId3"/>
    <p:sldLayoutId id="2147484454" r:id="rId4"/>
    <p:sldLayoutId id="2147484453" r:id="rId5"/>
    <p:sldLayoutId id="2147484452" r:id="rId6"/>
    <p:sldLayoutId id="2147484451" r:id="rId7"/>
    <p:sldLayoutId id="2147484450" r:id="rId8"/>
    <p:sldLayoutId id="2147484449" r:id="rId9"/>
    <p:sldLayoutId id="2147484448" r:id="rId10"/>
    <p:sldLayoutId id="214748444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43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6223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sp>
        <p:nvSpPr>
          <p:cNvPr id="75780" name="Rectangle 4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grpSp>
        <p:nvGrpSpPr>
          <p:cNvPr id="786438" name="Group 5"/>
          <p:cNvGrpSpPr>
            <a:grpSpLocks/>
          </p:cNvGrpSpPr>
          <p:nvPr/>
        </p:nvGrpSpPr>
        <p:grpSpPr bwMode="auto">
          <a:xfrm>
            <a:off x="228600" y="5511800"/>
            <a:ext cx="1855788" cy="406400"/>
            <a:chOff x="0" y="0"/>
            <a:chExt cx="1169" cy="255"/>
          </a:xfrm>
        </p:grpSpPr>
        <p:pic>
          <p:nvPicPr>
            <p:cNvPr id="786440" name="Picture 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255" cy="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5783" name="Rectangle 7"/>
            <p:cNvSpPr>
              <a:spLocks/>
            </p:cNvSpPr>
            <p:nvPr/>
          </p:nvSpPr>
          <p:spPr bwMode="auto">
            <a:xfrm>
              <a:off x="73" y="32"/>
              <a:ext cx="1096" cy="1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National Science Foundation</a:t>
              </a: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/>
              </a:r>
              <a:b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</a:b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>Where Discoveries Begin</a:t>
              </a:r>
            </a:p>
          </p:txBody>
        </p:sp>
      </p:grpSp>
      <p:sp>
        <p:nvSpPr>
          <p:cNvPr id="75784" name="Rectangle 8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8" r:id="rId1"/>
    <p:sldLayoutId id="2147484467" r:id="rId2"/>
    <p:sldLayoutId id="2147484466" r:id="rId3"/>
    <p:sldLayoutId id="2147484465" r:id="rId4"/>
    <p:sldLayoutId id="2147484464" r:id="rId5"/>
    <p:sldLayoutId id="2147484463" r:id="rId6"/>
    <p:sldLayoutId id="2147484462" r:id="rId7"/>
    <p:sldLayoutId id="2147484461" r:id="rId8"/>
    <p:sldLayoutId id="2147484460" r:id="rId9"/>
    <p:sldLayoutId id="2147484459" r:id="rId10"/>
    <p:sldLayoutId id="214748445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2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5842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8415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sp>
        <p:nvSpPr>
          <p:cNvPr id="76804" name="Rectangle 4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grpSp>
        <p:nvGrpSpPr>
          <p:cNvPr id="798726" name="Group 5"/>
          <p:cNvGrpSpPr>
            <a:grpSpLocks/>
          </p:cNvGrpSpPr>
          <p:nvPr/>
        </p:nvGrpSpPr>
        <p:grpSpPr bwMode="auto">
          <a:xfrm>
            <a:off x="228600" y="5511800"/>
            <a:ext cx="1855788" cy="406400"/>
            <a:chOff x="0" y="0"/>
            <a:chExt cx="1169" cy="255"/>
          </a:xfrm>
        </p:grpSpPr>
        <p:pic>
          <p:nvPicPr>
            <p:cNvPr id="798728" name="Picture 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255" cy="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6807" name="Rectangle 7"/>
            <p:cNvSpPr>
              <a:spLocks/>
            </p:cNvSpPr>
            <p:nvPr/>
          </p:nvSpPr>
          <p:spPr bwMode="auto">
            <a:xfrm>
              <a:off x="73" y="32"/>
              <a:ext cx="1096" cy="1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National Science Foundation</a:t>
              </a: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/>
              </a:r>
              <a:b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</a:b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>Where Discoveries Begin</a:t>
              </a:r>
            </a:p>
          </p:txBody>
        </p:sp>
      </p:grpSp>
      <p:sp>
        <p:nvSpPr>
          <p:cNvPr id="76808" name="Rectangle 8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79" r:id="rId1"/>
    <p:sldLayoutId id="2147484478" r:id="rId2"/>
    <p:sldLayoutId id="2147484477" r:id="rId3"/>
    <p:sldLayoutId id="2147484476" r:id="rId4"/>
    <p:sldLayoutId id="2147484475" r:id="rId5"/>
    <p:sldLayoutId id="2147484474" r:id="rId6"/>
    <p:sldLayoutId id="2147484473" r:id="rId7"/>
    <p:sldLayoutId id="2147484472" r:id="rId8"/>
    <p:sldLayoutId id="2147484471" r:id="rId9"/>
    <p:sldLayoutId id="2147484470" r:id="rId10"/>
    <p:sldLayoutId id="214748446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01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5842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8415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sp>
        <p:nvSpPr>
          <p:cNvPr id="77828" name="Rectangle 4"/>
          <p:cNvSpPr>
            <a:spLocks/>
          </p:cNvSpPr>
          <p:nvPr/>
        </p:nvSpPr>
        <p:spPr bwMode="auto">
          <a:xfrm>
            <a:off x="4021138" y="6273800"/>
            <a:ext cx="10795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grpSp>
        <p:nvGrpSpPr>
          <p:cNvPr id="811014" name="Group 5"/>
          <p:cNvGrpSpPr>
            <a:grpSpLocks/>
          </p:cNvGrpSpPr>
          <p:nvPr/>
        </p:nvGrpSpPr>
        <p:grpSpPr bwMode="auto">
          <a:xfrm>
            <a:off x="139700" y="6210300"/>
            <a:ext cx="2400300" cy="508000"/>
            <a:chOff x="0" y="0"/>
            <a:chExt cx="1512" cy="320"/>
          </a:xfrm>
        </p:grpSpPr>
        <p:pic>
          <p:nvPicPr>
            <p:cNvPr id="811016" name="Picture 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331" cy="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7831" name="Rectangle 7"/>
            <p:cNvSpPr>
              <a:spLocks/>
            </p:cNvSpPr>
            <p:nvPr/>
          </p:nvSpPr>
          <p:spPr bwMode="auto">
            <a:xfrm>
              <a:off x="94" y="40"/>
              <a:ext cx="1418" cy="24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National Science Foundation</a:t>
              </a: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/>
              </a:r>
              <a:b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</a:b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>Where Discoveries Begin</a:t>
              </a:r>
            </a:p>
          </p:txBody>
        </p:sp>
      </p:grpSp>
      <p:sp>
        <p:nvSpPr>
          <p:cNvPr id="77832" name="Rectangle 8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90" r:id="rId1"/>
    <p:sldLayoutId id="2147484489" r:id="rId2"/>
    <p:sldLayoutId id="2147484488" r:id="rId3"/>
    <p:sldLayoutId id="2147484487" r:id="rId4"/>
    <p:sldLayoutId id="2147484486" r:id="rId5"/>
    <p:sldLayoutId id="2147484485" r:id="rId6"/>
    <p:sldLayoutId id="2147484484" r:id="rId7"/>
    <p:sldLayoutId id="2147484483" r:id="rId8"/>
    <p:sldLayoutId id="2147484482" r:id="rId9"/>
    <p:sldLayoutId id="2147484481" r:id="rId10"/>
    <p:sldLayoutId id="214748448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29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78851" name="Rectangle 3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pic>
        <p:nvPicPr>
          <p:cNvPr id="823301" name="Picture 4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" y="5511800"/>
            <a:ext cx="4064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8853" name="Rectangle 5"/>
          <p:cNvSpPr>
            <a:spLocks/>
          </p:cNvSpPr>
          <p:nvPr/>
        </p:nvSpPr>
        <p:spPr bwMode="auto">
          <a:xfrm>
            <a:off x="344488" y="6261100"/>
            <a:ext cx="17399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National Science Foundation</a:t>
            </a: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/>
            </a:r>
            <a:b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</a:b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>Where Discoveries Begin</a:t>
            </a:r>
          </a:p>
        </p:txBody>
      </p:sp>
      <p:sp>
        <p:nvSpPr>
          <p:cNvPr id="78854" name="Rectangle 6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1" r:id="rId1"/>
    <p:sldLayoutId id="2147484500" r:id="rId2"/>
    <p:sldLayoutId id="2147484499" r:id="rId3"/>
    <p:sldLayoutId id="2147484498" r:id="rId4"/>
    <p:sldLayoutId id="2147484497" r:id="rId5"/>
    <p:sldLayoutId id="2147484496" r:id="rId6"/>
    <p:sldLayoutId id="2147484495" r:id="rId7"/>
    <p:sldLayoutId id="2147484494" r:id="rId8"/>
    <p:sldLayoutId id="2147484493" r:id="rId9"/>
    <p:sldLayoutId id="2147484492" r:id="rId10"/>
    <p:sldLayoutId id="214748449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58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5842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8415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sp>
        <p:nvSpPr>
          <p:cNvPr id="79876" name="Rectangle 4"/>
          <p:cNvSpPr>
            <a:spLocks/>
          </p:cNvSpPr>
          <p:nvPr/>
        </p:nvSpPr>
        <p:spPr bwMode="auto">
          <a:xfrm>
            <a:off x="4021138" y="6273800"/>
            <a:ext cx="10795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grpSp>
        <p:nvGrpSpPr>
          <p:cNvPr id="835590" name="Group 5"/>
          <p:cNvGrpSpPr>
            <a:grpSpLocks/>
          </p:cNvGrpSpPr>
          <p:nvPr/>
        </p:nvGrpSpPr>
        <p:grpSpPr bwMode="auto">
          <a:xfrm>
            <a:off x="139700" y="6210300"/>
            <a:ext cx="2400300" cy="508000"/>
            <a:chOff x="0" y="0"/>
            <a:chExt cx="1512" cy="320"/>
          </a:xfrm>
        </p:grpSpPr>
        <p:pic>
          <p:nvPicPr>
            <p:cNvPr id="835592" name="Picture 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331" cy="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9879" name="Rectangle 7"/>
            <p:cNvSpPr>
              <a:spLocks/>
            </p:cNvSpPr>
            <p:nvPr/>
          </p:nvSpPr>
          <p:spPr bwMode="auto">
            <a:xfrm>
              <a:off x="94" y="40"/>
              <a:ext cx="1418" cy="24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National Science Foundation</a:t>
              </a: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/>
              </a:r>
              <a:b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</a:b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>Where Discoveries Begin</a:t>
              </a:r>
            </a:p>
          </p:txBody>
        </p:sp>
      </p:grpSp>
      <p:sp>
        <p:nvSpPr>
          <p:cNvPr id="79880" name="Rectangle 8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12" r:id="rId1"/>
    <p:sldLayoutId id="2147484511" r:id="rId2"/>
    <p:sldLayoutId id="2147484510" r:id="rId3"/>
    <p:sldLayoutId id="2147484509" r:id="rId4"/>
    <p:sldLayoutId id="2147484508" r:id="rId5"/>
    <p:sldLayoutId id="2147484507" r:id="rId6"/>
    <p:sldLayoutId id="2147484506" r:id="rId7"/>
    <p:sldLayoutId id="2147484505" r:id="rId8"/>
    <p:sldLayoutId id="2147484504" r:id="rId9"/>
    <p:sldLayoutId id="2147484503" r:id="rId10"/>
    <p:sldLayoutId id="214748450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87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6223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847877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80901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847879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847883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80904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847880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80906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847882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3" r:id="rId1"/>
    <p:sldLayoutId id="2147484522" r:id="rId2"/>
    <p:sldLayoutId id="2147484521" r:id="rId3"/>
    <p:sldLayoutId id="2147484520" r:id="rId4"/>
    <p:sldLayoutId id="2147484519" r:id="rId5"/>
    <p:sldLayoutId id="2147484518" r:id="rId6"/>
    <p:sldLayoutId id="2147484517" r:id="rId7"/>
    <p:sldLayoutId id="2147484516" r:id="rId8"/>
    <p:sldLayoutId id="2147484515" r:id="rId9"/>
    <p:sldLayoutId id="2147484514" r:id="rId10"/>
    <p:sldLayoutId id="214748451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1079500"/>
            <a:ext cx="3530600" cy="349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86021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17413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86023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86027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7416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86024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17418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86026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0" r:id="rId2"/>
    <p:sldLayoutId id="2147483839" r:id="rId3"/>
    <p:sldLayoutId id="2147483838" r:id="rId4"/>
    <p:sldLayoutId id="2147483837" r:id="rId5"/>
    <p:sldLayoutId id="2147483836" r:id="rId6"/>
    <p:sldLayoutId id="2147483835" r:id="rId7"/>
    <p:sldLayoutId id="2147483834" r:id="rId8"/>
    <p:sldLayoutId id="2147483833" r:id="rId9"/>
    <p:sldLayoutId id="2147483832" r:id="rId10"/>
    <p:sldLayoutId id="214748383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just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just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6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6223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860165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81925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860167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860171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81928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860168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81930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860170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34" r:id="rId1"/>
    <p:sldLayoutId id="2147484533" r:id="rId2"/>
    <p:sldLayoutId id="2147484532" r:id="rId3"/>
    <p:sldLayoutId id="2147484531" r:id="rId4"/>
    <p:sldLayoutId id="2147484530" r:id="rId5"/>
    <p:sldLayoutId id="2147484529" r:id="rId6"/>
    <p:sldLayoutId id="2147484528" r:id="rId7"/>
    <p:sldLayoutId id="2147484527" r:id="rId8"/>
    <p:sldLayoutId id="2147484526" r:id="rId9"/>
    <p:sldLayoutId id="2147484525" r:id="rId10"/>
    <p:sldLayoutId id="214748452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45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2700" y="22987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82947" name="Rectangle 3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D. E. Atkins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datkins@nsf.gov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pic>
        <p:nvPicPr>
          <p:cNvPr id="872453" name="Picture 4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" y="5511800"/>
            <a:ext cx="4064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2949" name="Rectangle 5"/>
          <p:cNvSpPr>
            <a:spLocks/>
          </p:cNvSpPr>
          <p:nvPr/>
        </p:nvSpPr>
        <p:spPr bwMode="auto">
          <a:xfrm>
            <a:off x="344488" y="6261100"/>
            <a:ext cx="17399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National Science Foundation</a:t>
            </a: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/>
            </a:r>
            <a:b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</a:b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>Where Discoveries Begin</a:t>
            </a:r>
          </a:p>
        </p:txBody>
      </p:sp>
      <p:sp>
        <p:nvSpPr>
          <p:cNvPr id="82950" name="Rectangle 6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  <p:pic>
        <p:nvPicPr>
          <p:cNvPr id="872456" name="Picture 7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556625" y="5538788"/>
            <a:ext cx="330200" cy="3429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45" r:id="rId1"/>
    <p:sldLayoutId id="2147484544" r:id="rId2"/>
    <p:sldLayoutId id="2147484543" r:id="rId3"/>
    <p:sldLayoutId id="2147484542" r:id="rId4"/>
    <p:sldLayoutId id="2147484541" r:id="rId5"/>
    <p:sldLayoutId id="2147484540" r:id="rId6"/>
    <p:sldLayoutId id="2147484539" r:id="rId7"/>
    <p:sldLayoutId id="2147484538" r:id="rId8"/>
    <p:sldLayoutId id="2147484537" r:id="rId9"/>
    <p:sldLayoutId id="2147484536" r:id="rId10"/>
    <p:sldLayoutId id="214748453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73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884740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83972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884742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884746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83975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884743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83977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884745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6" r:id="rId1"/>
    <p:sldLayoutId id="2147484555" r:id="rId2"/>
    <p:sldLayoutId id="2147484554" r:id="rId3"/>
    <p:sldLayoutId id="2147484553" r:id="rId4"/>
    <p:sldLayoutId id="2147484552" r:id="rId5"/>
    <p:sldLayoutId id="2147484551" r:id="rId6"/>
    <p:sldLayoutId id="2147484550" r:id="rId7"/>
    <p:sldLayoutId id="2147484549" r:id="rId8"/>
    <p:sldLayoutId id="2147484548" r:id="rId9"/>
    <p:sldLayoutId id="2147484547" r:id="rId10"/>
    <p:sldLayoutId id="214748454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897028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84996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897030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897034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84999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897031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85001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897033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67" r:id="rId1"/>
    <p:sldLayoutId id="2147484566" r:id="rId2"/>
    <p:sldLayoutId id="2147484565" r:id="rId3"/>
    <p:sldLayoutId id="2147484564" r:id="rId4"/>
    <p:sldLayoutId id="2147484563" r:id="rId5"/>
    <p:sldLayoutId id="2147484562" r:id="rId6"/>
    <p:sldLayoutId id="2147484561" r:id="rId7"/>
    <p:sldLayoutId id="2147484560" r:id="rId8"/>
    <p:sldLayoutId id="2147484559" r:id="rId9"/>
    <p:sldLayoutId id="2147484558" r:id="rId10"/>
    <p:sldLayoutId id="214748455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931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909316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86020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909318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909322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86023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909319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86025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909321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78" r:id="rId1"/>
    <p:sldLayoutId id="2147484577" r:id="rId2"/>
    <p:sldLayoutId id="2147484576" r:id="rId3"/>
    <p:sldLayoutId id="2147484575" r:id="rId4"/>
    <p:sldLayoutId id="2147484574" r:id="rId5"/>
    <p:sldLayoutId id="2147484573" r:id="rId6"/>
    <p:sldLayoutId id="2147484572" r:id="rId7"/>
    <p:sldLayoutId id="2147484571" r:id="rId8"/>
    <p:sldLayoutId id="2147484570" r:id="rId9"/>
    <p:sldLayoutId id="2147484569" r:id="rId10"/>
    <p:sldLayoutId id="214748456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0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921604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87044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921606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921610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87047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921607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87049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921609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89" r:id="rId1"/>
    <p:sldLayoutId id="2147484588" r:id="rId2"/>
    <p:sldLayoutId id="2147484587" r:id="rId3"/>
    <p:sldLayoutId id="2147484586" r:id="rId4"/>
    <p:sldLayoutId id="2147484585" r:id="rId5"/>
    <p:sldLayoutId id="2147484584" r:id="rId6"/>
    <p:sldLayoutId id="2147484583" r:id="rId7"/>
    <p:sldLayoutId id="2147484582" r:id="rId8"/>
    <p:sldLayoutId id="2147484581" r:id="rId9"/>
    <p:sldLayoutId id="2147484580" r:id="rId10"/>
    <p:sldLayoutId id="214748457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89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5842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8415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sp>
        <p:nvSpPr>
          <p:cNvPr id="88068" name="Rectangle 4"/>
          <p:cNvSpPr>
            <a:spLocks/>
          </p:cNvSpPr>
          <p:nvPr/>
        </p:nvSpPr>
        <p:spPr bwMode="auto">
          <a:xfrm>
            <a:off x="4173538" y="6273800"/>
            <a:ext cx="7747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grpSp>
        <p:nvGrpSpPr>
          <p:cNvPr id="933894" name="Group 5"/>
          <p:cNvGrpSpPr>
            <a:grpSpLocks/>
          </p:cNvGrpSpPr>
          <p:nvPr/>
        </p:nvGrpSpPr>
        <p:grpSpPr bwMode="auto">
          <a:xfrm>
            <a:off x="228600" y="5511800"/>
            <a:ext cx="1855788" cy="406400"/>
            <a:chOff x="0" y="0"/>
            <a:chExt cx="1169" cy="255"/>
          </a:xfrm>
        </p:grpSpPr>
        <p:pic>
          <p:nvPicPr>
            <p:cNvPr id="933896" name="Picture 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255" cy="2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88071" name="Rectangle 7"/>
            <p:cNvSpPr>
              <a:spLocks/>
            </p:cNvSpPr>
            <p:nvPr/>
          </p:nvSpPr>
          <p:spPr bwMode="auto">
            <a:xfrm>
              <a:off x="73" y="32"/>
              <a:ext cx="1096" cy="1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National Science Foundation</a:t>
              </a: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/>
              </a:r>
              <a:b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</a:b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>Where Discoveries Begin</a:t>
              </a:r>
            </a:p>
          </p:txBody>
        </p:sp>
      </p:grpSp>
      <p:sp>
        <p:nvSpPr>
          <p:cNvPr id="88072" name="Rectangle 8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0" r:id="rId1"/>
    <p:sldLayoutId id="2147484599" r:id="rId2"/>
    <p:sldLayoutId id="2147484598" r:id="rId3"/>
    <p:sldLayoutId id="2147484597" r:id="rId4"/>
    <p:sldLayoutId id="2147484596" r:id="rId5"/>
    <p:sldLayoutId id="2147484595" r:id="rId6"/>
    <p:sldLayoutId id="2147484594" r:id="rId7"/>
    <p:sldLayoutId id="2147484593" r:id="rId8"/>
    <p:sldLayoutId id="2147484592" r:id="rId9"/>
    <p:sldLayoutId id="2147484591" r:id="rId10"/>
    <p:sldLayoutId id="214748459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17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89090" name="Rectangle 2"/>
          <p:cNvSpPr>
            <a:spLocks/>
          </p:cNvSpPr>
          <p:nvPr/>
        </p:nvSpPr>
        <p:spPr bwMode="auto">
          <a:xfrm>
            <a:off x="3944938" y="6273800"/>
            <a:ext cx="12319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grpSp>
        <p:nvGrpSpPr>
          <p:cNvPr id="946180" name="Group 3"/>
          <p:cNvGrpSpPr>
            <a:grpSpLocks/>
          </p:cNvGrpSpPr>
          <p:nvPr/>
        </p:nvGrpSpPr>
        <p:grpSpPr bwMode="auto">
          <a:xfrm>
            <a:off x="139700" y="6197600"/>
            <a:ext cx="2374900" cy="533400"/>
            <a:chOff x="0" y="0"/>
            <a:chExt cx="1496" cy="336"/>
          </a:xfrm>
        </p:grpSpPr>
        <p:pic>
          <p:nvPicPr>
            <p:cNvPr id="946183" name="Picture 4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327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89093" name="Rectangle 5"/>
            <p:cNvSpPr>
              <a:spLocks/>
            </p:cNvSpPr>
            <p:nvPr/>
          </p:nvSpPr>
          <p:spPr bwMode="auto">
            <a:xfrm>
              <a:off x="93" y="42"/>
              <a:ext cx="1403" cy="25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National Science Foundation</a:t>
              </a: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/>
              </a:r>
              <a:b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</a:b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>Where Discoveries Begin</a:t>
              </a:r>
            </a:p>
          </p:txBody>
        </p:sp>
      </p:grpSp>
      <p:sp>
        <p:nvSpPr>
          <p:cNvPr id="89094" name="Rectangle 6"/>
          <p:cNvSpPr>
            <a:spLocks/>
          </p:cNvSpPr>
          <p:nvPr/>
        </p:nvSpPr>
        <p:spPr bwMode="auto">
          <a:xfrm>
            <a:off x="755967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  <p:sp>
        <p:nvSpPr>
          <p:cNvPr id="8909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24363" y="6553200"/>
            <a:ext cx="284162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fld id="{9D6F6162-49C4-4276-9CCE-8E6A1DB0A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11" r:id="rId1"/>
    <p:sldLayoutId id="2147484610" r:id="rId2"/>
    <p:sldLayoutId id="2147484609" r:id="rId3"/>
    <p:sldLayoutId id="2147484608" r:id="rId4"/>
    <p:sldLayoutId id="2147484607" r:id="rId5"/>
    <p:sldLayoutId id="2147484606" r:id="rId6"/>
    <p:sldLayoutId id="2147484605" r:id="rId7"/>
    <p:sldLayoutId id="2147484604" r:id="rId8"/>
    <p:sldLayoutId id="2147484603" r:id="rId9"/>
    <p:sldLayoutId id="2147484602" r:id="rId10"/>
    <p:sldLayoutId id="214748460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10160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605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9050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3495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940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512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708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65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622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846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3000" y="2654300"/>
            <a:ext cx="6859588" cy="2679700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676400"/>
            <a:ext cx="8178800" cy="435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sp>
        <p:nvSpPr>
          <p:cNvPr id="91140" name="Rectangle 4"/>
          <p:cNvSpPr>
            <a:spLocks/>
          </p:cNvSpPr>
          <p:nvPr/>
        </p:nvSpPr>
        <p:spPr bwMode="auto">
          <a:xfrm>
            <a:off x="3944938" y="6235700"/>
            <a:ext cx="11176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grpSp>
        <p:nvGrpSpPr>
          <p:cNvPr id="958470" name="Group 5"/>
          <p:cNvGrpSpPr>
            <a:grpSpLocks/>
          </p:cNvGrpSpPr>
          <p:nvPr/>
        </p:nvGrpSpPr>
        <p:grpSpPr bwMode="auto">
          <a:xfrm>
            <a:off x="95250" y="6159500"/>
            <a:ext cx="2616200" cy="609600"/>
            <a:chOff x="0" y="0"/>
            <a:chExt cx="1648" cy="384"/>
          </a:xfrm>
        </p:grpSpPr>
        <p:pic>
          <p:nvPicPr>
            <p:cNvPr id="958472" name="Picture 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36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91143" name="Rectangle 7"/>
            <p:cNvSpPr>
              <a:spLocks/>
            </p:cNvSpPr>
            <p:nvPr/>
          </p:nvSpPr>
          <p:spPr bwMode="auto">
            <a:xfrm>
              <a:off x="103" y="42"/>
              <a:ext cx="1545" cy="28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National Science Foundation</a:t>
              </a: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/>
              </a:r>
              <a:b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</a:b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>Where Discoveries Begin</a:t>
              </a:r>
            </a:p>
          </p:txBody>
        </p:sp>
      </p:grpSp>
      <p:sp>
        <p:nvSpPr>
          <p:cNvPr id="91144" name="Rectangle 8"/>
          <p:cNvSpPr>
            <a:spLocks/>
          </p:cNvSpPr>
          <p:nvPr/>
        </p:nvSpPr>
        <p:spPr bwMode="auto">
          <a:xfrm>
            <a:off x="7286625" y="6261100"/>
            <a:ext cx="17018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2" r:id="rId1"/>
    <p:sldLayoutId id="2147484621" r:id="rId2"/>
    <p:sldLayoutId id="2147484620" r:id="rId3"/>
    <p:sldLayoutId id="2147484619" r:id="rId4"/>
    <p:sldLayoutId id="2147484618" r:id="rId5"/>
    <p:sldLayoutId id="2147484617" r:id="rId6"/>
    <p:sldLayoutId id="2147484616" r:id="rId7"/>
    <p:sldLayoutId id="2147484615" r:id="rId8"/>
    <p:sldLayoutId id="2147484614" r:id="rId9"/>
    <p:sldLayoutId id="2147484613" r:id="rId10"/>
    <p:sldLayoutId id="214748461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pitchFamily="-110" charset="0"/>
          <a:ea typeface="ヒラギノ角ゴ ProN W3" pitchFamily="-110" charset="-128"/>
          <a:cs typeface="ヒラギノ角ゴ ProN W3" pitchFamily="-110" charset="-128"/>
          <a:sym typeface="Arial" pitchFamily="-110" charset="0"/>
        </a:defRPr>
      </a:lvl9pPr>
    </p:titleStyle>
    <p:bodyStyle>
      <a:lvl1pPr marL="647700" indent="-3810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92200" indent="-3810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536700" indent="-3810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981200" indent="-3810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425700" indent="-381000" algn="l" rtl="0" eaLnBrk="0" fontAlgn="base" hangingPunct="0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882900" indent="-3810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340100" indent="-3810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3797300" indent="-3810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254500" indent="-381000" algn="l" rtl="0" fontAlgn="base">
        <a:lnSpc>
          <a:spcPct val="80000"/>
        </a:lnSpc>
        <a:spcBef>
          <a:spcPts val="17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75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6223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970757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92165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Edward Seidel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hseidel@nsf.gov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970759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970763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92168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970760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92170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970762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3" r:id="rId1"/>
    <p:sldLayoutId id="2147484632" r:id="rId2"/>
    <p:sldLayoutId id="2147484631" r:id="rId3"/>
    <p:sldLayoutId id="2147484630" r:id="rId4"/>
    <p:sldLayoutId id="2147484629" r:id="rId5"/>
    <p:sldLayoutId id="2147484628" r:id="rId6"/>
    <p:sldLayoutId id="2147484627" r:id="rId7"/>
    <p:sldLayoutId id="2147484626" r:id="rId8"/>
    <p:sldLayoutId id="2147484625" r:id="rId9"/>
    <p:sldLayoutId id="2147484624" r:id="rId10"/>
    <p:sldLayoutId id="214748462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079500"/>
            <a:ext cx="3530600" cy="349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98309" name="Group 4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18437" name="Rectangle 5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98311" name="Group 6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98315" name="Picture 7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8440" name="Rectangle 8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98312" name="Group 9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18442" name="Rectangle 10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98314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51" r:id="rId2"/>
    <p:sldLayoutId id="2147483850" r:id="rId3"/>
    <p:sldLayoutId id="2147483849" r:id="rId4"/>
    <p:sldLayoutId id="2147483848" r:id="rId5"/>
    <p:sldLayoutId id="2147483847" r:id="rId6"/>
    <p:sldLayoutId id="2147483846" r:id="rId7"/>
    <p:sldLayoutId id="2147483845" r:id="rId8"/>
    <p:sldLayoutId id="2147483844" r:id="rId9"/>
    <p:sldLayoutId id="2147483843" r:id="rId10"/>
    <p:sldLayoutId id="214748384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4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93187" name="Rectangle 3"/>
          <p:cNvSpPr>
            <a:spLocks/>
          </p:cNvSpPr>
          <p:nvPr/>
        </p:nvSpPr>
        <p:spPr bwMode="auto">
          <a:xfrm>
            <a:off x="3983038" y="6235700"/>
            <a:ext cx="11684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pic>
        <p:nvPicPr>
          <p:cNvPr id="983045" name="Picture 4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700" y="6261100"/>
            <a:ext cx="4064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189" name="Rectangle 5"/>
          <p:cNvSpPr>
            <a:spLocks/>
          </p:cNvSpPr>
          <p:nvPr/>
        </p:nvSpPr>
        <p:spPr bwMode="auto">
          <a:xfrm>
            <a:off x="484188" y="6261100"/>
            <a:ext cx="17399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National Science Foundation</a:t>
            </a: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/>
            </a:r>
            <a:b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</a:b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>Where Discoveries Begin</a:t>
            </a:r>
          </a:p>
        </p:txBody>
      </p:sp>
      <p:sp>
        <p:nvSpPr>
          <p:cNvPr id="93190" name="Rectangle 6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44" r:id="rId1"/>
    <p:sldLayoutId id="2147484643" r:id="rId2"/>
    <p:sldLayoutId id="2147484642" r:id="rId3"/>
    <p:sldLayoutId id="2147484641" r:id="rId4"/>
    <p:sldLayoutId id="2147484640" r:id="rId5"/>
    <p:sldLayoutId id="2147484639" r:id="rId6"/>
    <p:sldLayoutId id="2147484638" r:id="rId7"/>
    <p:sldLayoutId id="2147484637" r:id="rId8"/>
    <p:sldLayoutId id="2147484636" r:id="rId9"/>
    <p:sldLayoutId id="2147484635" r:id="rId10"/>
    <p:sldLayoutId id="214748463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33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15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pic>
        <p:nvPicPr>
          <p:cNvPr id="995332" name="Picture 3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500" y="6261100"/>
            <a:ext cx="4064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4212" name="Rectangle 4"/>
          <p:cNvSpPr>
            <a:spLocks/>
          </p:cNvSpPr>
          <p:nvPr/>
        </p:nvSpPr>
        <p:spPr bwMode="auto">
          <a:xfrm>
            <a:off x="344488" y="6261100"/>
            <a:ext cx="17399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National Science Foundation</a:t>
            </a: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/>
            </a:r>
            <a:b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</a:b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ヒラギノ角ゴ ProN W3" pitchFamily="-110" charset="-128"/>
                <a:cs typeface="ヒラギノ角ゴ ProN W3" pitchFamily="-110" charset="-128"/>
                <a:sym typeface="Helvetica Neue" pitchFamily="-110" charset="0"/>
              </a:rPr>
              <a:t>Where Discoveries Begin</a:t>
            </a:r>
          </a:p>
        </p:txBody>
      </p:sp>
      <p:sp>
        <p:nvSpPr>
          <p:cNvPr id="94213" name="Rectangle 5"/>
          <p:cNvSpPr>
            <a:spLocks/>
          </p:cNvSpPr>
          <p:nvPr/>
        </p:nvSpPr>
        <p:spPr bwMode="auto">
          <a:xfrm>
            <a:off x="7553325" y="62611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  <p:sp>
        <p:nvSpPr>
          <p:cNvPr id="94214" name="Rectangle 6"/>
          <p:cNvSpPr>
            <a:spLocks/>
          </p:cNvSpPr>
          <p:nvPr/>
        </p:nvSpPr>
        <p:spPr bwMode="auto">
          <a:xfrm>
            <a:off x="4008438" y="6235700"/>
            <a:ext cx="11176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5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sp>
        <p:nvSpPr>
          <p:cNvPr id="9421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24363" y="6553200"/>
            <a:ext cx="284162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fld id="{20D8DBC2-1125-41A6-A735-769B9F963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5" r:id="rId1"/>
    <p:sldLayoutId id="2147484654" r:id="rId2"/>
    <p:sldLayoutId id="2147484653" r:id="rId3"/>
    <p:sldLayoutId id="2147484652" r:id="rId4"/>
    <p:sldLayoutId id="2147484651" r:id="rId5"/>
    <p:sldLayoutId id="2147484650" r:id="rId6"/>
    <p:sldLayoutId id="2147484649" r:id="rId7"/>
    <p:sldLayoutId id="2147484648" r:id="rId8"/>
    <p:sldLayoutId id="2147484647" r:id="rId9"/>
    <p:sldLayoutId id="2147484646" r:id="rId10"/>
    <p:sldLayoutId id="214748464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61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6223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grpSp>
        <p:nvGrpSpPr>
          <p:cNvPr id="1007620" name="Group 3"/>
          <p:cNvGrpSpPr>
            <a:grpSpLocks/>
          </p:cNvGrpSpPr>
          <p:nvPr/>
        </p:nvGrpSpPr>
        <p:grpSpPr bwMode="auto">
          <a:xfrm>
            <a:off x="228600" y="5511800"/>
            <a:ext cx="8650288" cy="406400"/>
            <a:chOff x="0" y="0"/>
            <a:chExt cx="5448" cy="255"/>
          </a:xfrm>
        </p:grpSpPr>
        <p:sp>
          <p:nvSpPr>
            <p:cNvPr id="96260" name="Rectangle 4"/>
            <p:cNvSpPr>
              <a:spLocks/>
            </p:cNvSpPr>
            <p:nvPr/>
          </p:nvSpPr>
          <p:spPr bwMode="auto">
            <a:xfrm>
              <a:off x="2485" y="40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Edward Seidel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hseidel@nsf.gov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1007622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1007626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5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96263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1007623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96265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1007625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6" r:id="rId1"/>
    <p:sldLayoutId id="2147484665" r:id="rId2"/>
    <p:sldLayoutId id="2147484664" r:id="rId3"/>
    <p:sldLayoutId id="2147484663" r:id="rId4"/>
    <p:sldLayoutId id="2147484662" r:id="rId5"/>
    <p:sldLayoutId id="2147484661" r:id="rId6"/>
    <p:sldLayoutId id="2147484660" r:id="rId7"/>
    <p:sldLayoutId id="2147484659" r:id="rId8"/>
    <p:sldLayoutId id="2147484658" r:id="rId9"/>
    <p:sldLayoutId id="2147484657" r:id="rId10"/>
    <p:sldLayoutId id="214748465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990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622300"/>
            <a:ext cx="78359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10" charset="0"/>
              </a:rPr>
              <a:t>Second level</a:t>
            </a:r>
          </a:p>
          <a:p>
            <a:pPr lvl="2"/>
            <a:r>
              <a:rPr lang="en-US">
                <a:sym typeface="Arial" pitchFamily="-110" charset="0"/>
              </a:rPr>
              <a:t>Third level</a:t>
            </a:r>
          </a:p>
          <a:p>
            <a:pPr lvl="3"/>
            <a:r>
              <a:rPr lang="en-US">
                <a:sym typeface="Arial" pitchFamily="-110" charset="0"/>
              </a:rPr>
              <a:t>Fourth level</a:t>
            </a:r>
          </a:p>
          <a:p>
            <a:pPr lvl="4"/>
            <a:r>
              <a:rPr lang="en-US">
                <a:sym typeface="Arial" pitchFamily="-110" charset="0"/>
              </a:rPr>
              <a:t>Fifth level</a:t>
            </a:r>
          </a:p>
        </p:txBody>
      </p:sp>
      <p:sp>
        <p:nvSpPr>
          <p:cNvPr id="97284" name="Rectangle 4"/>
          <p:cNvSpPr>
            <a:spLocks/>
          </p:cNvSpPr>
          <p:nvPr/>
        </p:nvSpPr>
        <p:spPr bwMode="auto">
          <a:xfrm>
            <a:off x="3995738" y="6324600"/>
            <a:ext cx="11430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Edward Seidel</a:t>
            </a:r>
          </a:p>
          <a:p>
            <a:pPr algn="ctr">
              <a:defRPr/>
            </a:pPr>
            <a:r>
              <a: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  <a:hlinkClick r:id="rId14"/>
              </a:rPr>
              <a:t>hseidel@nsf.gov</a:t>
            </a:r>
            <a:endParaRPr lang="en-US" sz="900" i="1" u="sng">
              <a:solidFill>
                <a:schemeClr val="tx1"/>
              </a:solidFill>
              <a:latin typeface="Helvetica Neue" pitchFamily="-110" charset="0"/>
              <a:ea typeface="Helvetica Neue" pitchFamily="-110" charset="0"/>
              <a:cs typeface="Helvetica Neue" pitchFamily="-110" charset="0"/>
              <a:sym typeface="Helvetica Neue" pitchFamily="-110" charset="0"/>
            </a:endParaRPr>
          </a:p>
        </p:txBody>
      </p:sp>
      <p:grpSp>
        <p:nvGrpSpPr>
          <p:cNvPr id="1019910" name="Group 5"/>
          <p:cNvGrpSpPr>
            <a:grpSpLocks/>
          </p:cNvGrpSpPr>
          <p:nvPr/>
        </p:nvGrpSpPr>
        <p:grpSpPr bwMode="auto">
          <a:xfrm>
            <a:off x="165100" y="6261100"/>
            <a:ext cx="2209800" cy="495300"/>
            <a:chOff x="0" y="0"/>
            <a:chExt cx="1392" cy="312"/>
          </a:xfrm>
        </p:grpSpPr>
        <p:pic>
          <p:nvPicPr>
            <p:cNvPr id="1019912" name="Picture 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304" cy="3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97287" name="Rectangle 7"/>
            <p:cNvSpPr>
              <a:spLocks/>
            </p:cNvSpPr>
            <p:nvPr/>
          </p:nvSpPr>
          <p:spPr bwMode="auto">
            <a:xfrm>
              <a:off x="87" y="39"/>
              <a:ext cx="1305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National Science Foundation</a:t>
              </a: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/>
              </a:r>
              <a:b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</a:b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ヒラギノ角ゴ ProN W3" pitchFamily="-110" charset="-128"/>
                  <a:cs typeface="ヒラギノ角ゴ ProN W3" pitchFamily="-110" charset="-128"/>
                  <a:sym typeface="Helvetica Neue" pitchFamily="-110" charset="0"/>
                </a:rPr>
                <a:t>Where Discoveries Begin</a:t>
              </a:r>
            </a:p>
          </p:txBody>
        </p:sp>
      </p:grpSp>
      <p:sp>
        <p:nvSpPr>
          <p:cNvPr id="97288" name="Rectangle 8"/>
          <p:cNvSpPr>
            <a:spLocks/>
          </p:cNvSpPr>
          <p:nvPr/>
        </p:nvSpPr>
        <p:spPr bwMode="auto">
          <a:xfrm>
            <a:off x="7718425" y="6311900"/>
            <a:ext cx="10922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1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rPr>
              <a:t>Office of Cyberinfrastructure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7" r:id="rId1"/>
    <p:sldLayoutId id="2147484676" r:id="rId2"/>
    <p:sldLayoutId id="2147484675" r:id="rId3"/>
    <p:sldLayoutId id="2147484674" r:id="rId4"/>
    <p:sldLayoutId id="2147484673" r:id="rId5"/>
    <p:sldLayoutId id="2147484672" r:id="rId6"/>
    <p:sldLayoutId id="2147484671" r:id="rId7"/>
    <p:sldLayoutId id="2147484670" r:id="rId8"/>
    <p:sldLayoutId id="2147484669" r:id="rId9"/>
    <p:sldLayoutId id="2147484668" r:id="rId10"/>
    <p:sldLayoutId id="214748466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965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409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854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987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743200" indent="-698500" algn="l" rtl="0" eaLnBrk="0" fontAlgn="base" hangingPunct="0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004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36576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41148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4572000" indent="-698500" algn="l" rtl="0" fontAlgn="base">
        <a:spcBef>
          <a:spcPts val="2600"/>
        </a:spcBef>
        <a:spcAft>
          <a:spcPct val="0"/>
        </a:spcAft>
        <a:buClr>
          <a:srgbClr val="FFFFFF"/>
        </a:buClr>
        <a:buSzPct val="171000"/>
        <a:buFont typeface="Arial" pitchFamily="-110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194" name="Picture 9" descr="template052003"/>
          <p:cNvPicPr>
            <a:picLocks noChangeAspect="1" noChangeArrowheads="1"/>
          </p:cNvPicPr>
          <p:nvPr/>
        </p:nvPicPr>
        <p:blipFill>
          <a:blip r:embed="rId13"/>
          <a:srcRect l="32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225" y="1466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EEEF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</a:lstStyle>
          <a:p>
            <a:pPr>
              <a:defRPr/>
            </a:pPr>
            <a:fld id="{DF7CAB70-7529-4FC8-BE01-C9684020B4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7" r:id="rId2"/>
    <p:sldLayoutId id="2147484686" r:id="rId3"/>
    <p:sldLayoutId id="2147484685" r:id="rId4"/>
    <p:sldLayoutId id="2147484684" r:id="rId5"/>
    <p:sldLayoutId id="2147484683" r:id="rId6"/>
    <p:sldLayoutId id="2147484682" r:id="rId7"/>
    <p:sldLayoutId id="2147484681" r:id="rId8"/>
    <p:sldLayoutId id="2147484680" r:id="rId9"/>
    <p:sldLayoutId id="2147484679" r:id="rId10"/>
    <p:sldLayoutId id="21474846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Tahoma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Tahoma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Tahoma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Tahoma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Tahoma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Tahoma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Tahoma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Tahoma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v"/>
        <a:defRPr sz="28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Font typeface="Wingdings" pitchFamily="2" charset="2"/>
        <a:buChar char="Ø"/>
        <a:defRPr sz="2400">
          <a:solidFill>
            <a:srgbClr val="EAEAEA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200">
          <a:solidFill>
            <a:srgbClr val="EAEAEA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EAEAEA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  <a:ea typeface="+mn-ea"/>
          <a:cs typeface="ＭＳ Ｐゴシック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387600"/>
            <a:ext cx="9144000" cy="3571875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5041900"/>
            <a:ext cx="7835900" cy="119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54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grpSp>
        <p:nvGrpSpPr>
          <p:cNvPr id="110596" name="Group 3"/>
          <p:cNvGrpSpPr>
            <a:grpSpLocks/>
          </p:cNvGrpSpPr>
          <p:nvPr/>
        </p:nvGrpSpPr>
        <p:grpSpPr bwMode="auto">
          <a:xfrm>
            <a:off x="241300" y="6261100"/>
            <a:ext cx="8650288" cy="406400"/>
            <a:chOff x="0" y="0"/>
            <a:chExt cx="5448" cy="255"/>
          </a:xfrm>
        </p:grpSpPr>
        <p:sp>
          <p:nvSpPr>
            <p:cNvPr id="19460" name="Rectangle 4"/>
            <p:cNvSpPr>
              <a:spLocks/>
            </p:cNvSpPr>
            <p:nvPr/>
          </p:nvSpPr>
          <p:spPr bwMode="auto">
            <a:xfrm>
              <a:off x="2485" y="39"/>
              <a:ext cx="492" cy="1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i="1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</a:rPr>
                <a:t>D. E. Atkins</a:t>
              </a:r>
            </a:p>
            <a:p>
              <a:pPr algn="ctr">
                <a:defRPr/>
              </a:pPr>
              <a:r>
                <a:rPr lang="en-US" sz="900" i="1" u="sng">
                  <a:solidFill>
                    <a:schemeClr val="tx1"/>
                  </a:solidFill>
                  <a:latin typeface="Helvetica Neue" pitchFamily="-110" charset="0"/>
                  <a:ea typeface="Helvetica Neue" pitchFamily="-110" charset="0"/>
                  <a:cs typeface="Helvetica Neue" pitchFamily="-110" charset="0"/>
                  <a:sym typeface="Helvetica Neue" pitchFamily="-110" charset="0"/>
                  <a:hlinkClick r:id="rId14"/>
                </a:rPr>
                <a:t>datkins@nsf.gov</a:t>
              </a:r>
              <a:endParaRPr lang="en-US" sz="900" i="1" u="sng">
                <a:solidFill>
                  <a:schemeClr val="tx1"/>
                </a:solidFill>
                <a:latin typeface="Helvetica Neue" pitchFamily="-110" charset="0"/>
                <a:ea typeface="Helvetica Neue" pitchFamily="-110" charset="0"/>
                <a:cs typeface="Helvetica Neue" pitchFamily="-110" charset="0"/>
                <a:sym typeface="Helvetica Neue" pitchFamily="-110" charset="0"/>
              </a:endParaRPr>
            </a:p>
          </p:txBody>
        </p:sp>
        <p:grpSp>
          <p:nvGrpSpPr>
            <p:cNvPr id="110598" name="Group 5"/>
            <p:cNvGrpSpPr>
              <a:grpSpLocks/>
            </p:cNvGrpSpPr>
            <p:nvPr/>
          </p:nvGrpSpPr>
          <p:grpSpPr bwMode="auto">
            <a:xfrm>
              <a:off x="0" y="0"/>
              <a:ext cx="1169" cy="255"/>
              <a:chOff x="0" y="0"/>
              <a:chExt cx="1169" cy="255"/>
            </a:xfrm>
          </p:grpSpPr>
          <p:pic>
            <p:nvPicPr>
              <p:cNvPr id="110602" name="Picture 6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0"/>
                <a:ext cx="256" cy="2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9463" name="Rectangle 7"/>
              <p:cNvSpPr>
                <a:spLocks/>
              </p:cNvSpPr>
              <p:nvPr/>
            </p:nvSpPr>
            <p:spPr bwMode="auto">
              <a:xfrm>
                <a:off x="73" y="32"/>
                <a:ext cx="1096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National Science Foundation</a:t>
                </a: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/>
                </a:r>
                <a:b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</a:b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ヒラギノ角ゴ ProN W3" pitchFamily="-110" charset="-128"/>
                    <a:cs typeface="ヒラギノ角ゴ ProN W3" pitchFamily="-110" charset="-128"/>
                    <a:sym typeface="Helvetica Neue" pitchFamily="-110" charset="0"/>
                  </a:rPr>
                  <a:t>Where Discoveries Begin</a:t>
                </a:r>
              </a:p>
            </p:txBody>
          </p:sp>
        </p:grpSp>
        <p:grpSp>
          <p:nvGrpSpPr>
            <p:cNvPr id="110599" name="Group 8"/>
            <p:cNvGrpSpPr>
              <a:grpSpLocks/>
            </p:cNvGrpSpPr>
            <p:nvPr/>
          </p:nvGrpSpPr>
          <p:grpSpPr bwMode="auto">
            <a:xfrm>
              <a:off x="4613" y="17"/>
              <a:ext cx="835" cy="211"/>
              <a:chOff x="0" y="0"/>
              <a:chExt cx="835" cy="211"/>
            </a:xfrm>
          </p:grpSpPr>
          <p:sp>
            <p:nvSpPr>
              <p:cNvPr id="19465" name="Rectangle 9"/>
              <p:cNvSpPr>
                <a:spLocks/>
              </p:cNvSpPr>
              <p:nvPr/>
            </p:nvSpPr>
            <p:spPr bwMode="auto">
              <a:xfrm>
                <a:off x="0" y="14"/>
                <a:ext cx="688" cy="1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i="1">
                    <a:solidFill>
                      <a:schemeClr val="tx1"/>
                    </a:solidFill>
                    <a:latin typeface="Helvetica Neue" pitchFamily="-110" charset="0"/>
                    <a:ea typeface="Helvetica Neue" pitchFamily="-110" charset="0"/>
                    <a:cs typeface="Helvetica Neue" pitchFamily="-110" charset="0"/>
                    <a:sym typeface="Helvetica Neue" pitchFamily="-110" charset="0"/>
                  </a:rPr>
                  <a:t>Office of Cyberinfrastructure</a:t>
                </a:r>
              </a:p>
            </p:txBody>
          </p:sp>
          <p:pic>
            <p:nvPicPr>
              <p:cNvPr id="110601" name="Picture 1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32" y="0"/>
                <a:ext cx="208" cy="216"/>
              </a:xfrm>
              <a:prstGeom prst="rect">
                <a:avLst/>
              </a:prstGeom>
              <a:noFill/>
              <a:ln w="1270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3" r:id="rId1"/>
    <p:sldLayoutId id="2147483862" r:id="rId2"/>
    <p:sldLayoutId id="2147483861" r:id="rId3"/>
    <p:sldLayoutId id="2147483860" r:id="rId4"/>
    <p:sldLayoutId id="2147483859" r:id="rId5"/>
    <p:sldLayoutId id="2147483858" r:id="rId6"/>
    <p:sldLayoutId id="2147483857" r:id="rId7"/>
    <p:sldLayoutId id="2147483856" r:id="rId8"/>
    <p:sldLayoutId id="2147483855" r:id="rId9"/>
    <p:sldLayoutId id="2147483854" r:id="rId10"/>
    <p:sldLayoutId id="214748385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chemeClr val="tx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9" Type="http://schemas.openxmlformats.org/officeDocument/2006/relationships/image" Target="../media/image34.jpeg"/><Relationship Id="rId10" Type="http://schemas.openxmlformats.org/officeDocument/2006/relationships/image" Target="../media/image35.jpeg"/><Relationship Id="rId11" Type="http://schemas.openxmlformats.org/officeDocument/2006/relationships/image" Target="../media/image27.gif"/><Relationship Id="rId1" Type="http://schemas.openxmlformats.org/officeDocument/2006/relationships/slideLayout" Target="../slideLayouts/slideLayout914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92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5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df"/><Relationship Id="rId15" Type="http://schemas.openxmlformats.org/officeDocument/2006/relationships/image" Target="../media/image24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9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gif"/><Relationship Id="rId1" Type="http://schemas.openxmlformats.org/officeDocument/2006/relationships/slideLayout" Target="../slideLayouts/slideLayout91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08AD-5EE3-A847-ABA1-FB971B3C0A27}" type="slidenum">
              <a:rPr lang="en-US"/>
              <a:pPr/>
              <a:t>1</a:t>
            </a:fld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 l="3226"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/>
          </p:cNvSpPr>
          <p:nvPr/>
        </p:nvSpPr>
        <p:spPr bwMode="auto">
          <a:xfrm>
            <a:off x="228600" y="457200"/>
            <a:ext cx="8661400" cy="55626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25400" bIns="25400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NSF </a:t>
            </a:r>
            <a:r>
              <a:rPr lang="en-US" dirty="0" err="1" smtClean="0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Cyberinfrastructure</a:t>
            </a:r>
            <a:r>
              <a:rPr lang="en-US" dirty="0" smtClean="0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Framework</a:t>
            </a:r>
          </a:p>
          <a:p>
            <a:pPr algn="ctr"/>
            <a:r>
              <a:rPr lang="en-US" dirty="0" smtClean="0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for 21</a:t>
            </a:r>
            <a:r>
              <a:rPr lang="en-US" baseline="30000" dirty="0" smtClean="0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st</a:t>
            </a:r>
            <a:r>
              <a:rPr lang="en-US" dirty="0" smtClean="0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Century Science </a:t>
            </a:r>
          </a:p>
          <a:p>
            <a:pPr algn="ctr"/>
            <a:r>
              <a:rPr lang="en-US" dirty="0" smtClean="0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and Engineering (CF21)</a:t>
            </a:r>
          </a:p>
          <a:p>
            <a:pPr algn="ctr"/>
            <a:endParaRPr lang="en-US" dirty="0" smtClean="0">
              <a:solidFill>
                <a:srgbClr val="FFFF66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  <a:p>
            <a:pPr algn="ctr"/>
            <a:r>
              <a:rPr lang="en-US" sz="2800" dirty="0" smtClean="0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Ed Seidel</a:t>
            </a:r>
          </a:p>
          <a:p>
            <a:pPr algn="ctr"/>
            <a:r>
              <a:rPr lang="en-US" sz="2800" dirty="0" smtClean="0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NSF Assistant Director, Mathematical and Physical Sciences</a:t>
            </a:r>
          </a:p>
          <a:p>
            <a:pPr algn="ctr"/>
            <a:r>
              <a:rPr lang="en-US" sz="2800" dirty="0" smtClean="0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Alan </a:t>
            </a:r>
            <a:r>
              <a:rPr lang="en-US" sz="2800" dirty="0" err="1" smtClean="0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Blatecky</a:t>
            </a:r>
            <a:endParaRPr lang="en-US" sz="2800" dirty="0" smtClean="0">
              <a:solidFill>
                <a:srgbClr val="FFFF66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  <a:p>
            <a:pPr algn="ctr"/>
            <a:r>
              <a:rPr lang="en-US" sz="2800" dirty="0" smtClean="0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Director, NSF Office of </a:t>
            </a:r>
            <a:r>
              <a:rPr lang="en-US" sz="2800" dirty="0" err="1" smtClean="0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Cyberinfrastructure</a:t>
            </a:r>
            <a:endParaRPr lang="en-US" sz="2800" dirty="0" smtClean="0">
              <a:solidFill>
                <a:srgbClr val="FFFF66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  <a:p>
            <a:pPr algn="ctr"/>
            <a:endParaRPr lang="en-US" sz="4100" dirty="0" smtClean="0">
              <a:solidFill>
                <a:srgbClr val="FFFF66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  <a:p>
            <a:pPr algn="ctr"/>
            <a:r>
              <a:rPr lang="en-US" dirty="0" smtClean="0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NSF-wide </a:t>
            </a:r>
            <a:r>
              <a:rPr lang="en-US" dirty="0" err="1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Cyberinfrastructure</a:t>
            </a:r>
            <a:r>
              <a:rPr lang="en-US" dirty="0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 Vision</a:t>
            </a:r>
            <a:endParaRPr lang="en-US" dirty="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ctr"/>
            <a:r>
              <a:rPr lang="en-US" sz="2800" i="1" dirty="0">
                <a:solidFill>
                  <a:srgbClr val="FFFF66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t>People, Sustainability, Innovation, Integration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02613" y="6451600"/>
            <a:ext cx="2555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2F910C85-E93C-3548-A9EC-711B227578AC}" type="slidenum">
              <a:rPr lang="en-US" sz="1200">
                <a:solidFill>
                  <a:srgbClr val="EEEEF1"/>
                </a:solidFill>
                <a:latin typeface="Tahoma" charset="0"/>
                <a:ea typeface="Tahoma" charset="0"/>
                <a:cs typeface="Tahoma" charset="0"/>
                <a:sym typeface="Tahoma" charset="0"/>
              </a:rPr>
              <a:pPr algn="r"/>
              <a:t>1</a:t>
            </a:fld>
            <a:endParaRPr lang="en-US" sz="1200">
              <a:solidFill>
                <a:srgbClr val="EEEEF1"/>
              </a:solidFill>
              <a:latin typeface="Tahoma" charset="0"/>
              <a:ea typeface="Tahoma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 noChangeAspect="1"/>
          </p:cNvGrpSpPr>
          <p:nvPr/>
        </p:nvGrpSpPr>
        <p:grpSpPr>
          <a:xfrm>
            <a:off x="0" y="3571678"/>
            <a:ext cx="2651760" cy="3106727"/>
            <a:chOff x="1752600" y="98145"/>
            <a:chExt cx="4789413" cy="5611131"/>
          </a:xfrm>
        </p:grpSpPr>
        <p:sp>
          <p:nvSpPr>
            <p:cNvPr id="23" name="Rectangle 22"/>
            <p:cNvSpPr/>
            <p:nvPr/>
          </p:nvSpPr>
          <p:spPr>
            <a:xfrm>
              <a:off x="3003826" y="2858628"/>
              <a:ext cx="2850647" cy="2850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20700" dist="1409700" dir="6900000" sx="110000" sy="110000" rotWithShape="0">
                <a:prstClr val="black">
                  <a:alpha val="28000"/>
                </a:prstClr>
              </a:outerShdw>
            </a:effectLst>
            <a:scene3d>
              <a:camera prst="isometricOffAxis1Top"/>
              <a:lightRig rig="threePt" dir="t"/>
            </a:scene3d>
            <a:sp3d prstMaterial="matte"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7" name="Picture 16" descr="15176754_pinkopentulipcop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5902" y="1954965"/>
              <a:ext cx="2836111" cy="2836112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scene3d>
              <a:camera prst="isometricOffAxis1Right"/>
              <a:lightRig rig="threePt" dir="t"/>
            </a:scene3d>
            <a:sp3d prstMaterial="matte">
              <a:bevelT prst="convex"/>
              <a:extrusionClr>
                <a:schemeClr val="bg1"/>
              </a:extrusionClr>
              <a:contourClr>
                <a:schemeClr val="tx1"/>
              </a:contourClr>
            </a:sp3d>
          </p:spPr>
        </p:pic>
        <p:pic>
          <p:nvPicPr>
            <p:cNvPr id="18" name="Picture 17" descr="15945969_tuliplinescopy.jpg"/>
            <p:cNvPicPr>
              <a:picLocks noChangeAspect="1"/>
            </p:cNvPicPr>
            <p:nvPr/>
          </p:nvPicPr>
          <p:blipFill>
            <a:blip r:embed="rId5" cstate="print"/>
            <a:srcRect l="26928" t="4138" r="13522"/>
            <a:stretch>
              <a:fillRect/>
            </a:stretch>
          </p:blipFill>
          <p:spPr>
            <a:xfrm>
              <a:off x="1752600" y="1676915"/>
              <a:ext cx="2780501" cy="2919527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effectLst/>
            <a:scene3d>
              <a:camera prst="isometricOffAxis1Left"/>
              <a:lightRig rig="threePt" dir="t"/>
            </a:scene3d>
            <a:sp3d prstMaterial="matte">
              <a:bevelT prst="convex"/>
              <a:extrusionClr>
                <a:schemeClr val="bg1"/>
              </a:extrusionClr>
              <a:contourClr>
                <a:schemeClr val="tx1"/>
              </a:contourClr>
            </a:sp3d>
          </p:spPr>
        </p:pic>
        <p:pic>
          <p:nvPicPr>
            <p:cNvPr id="16" name="Picture 15" descr="15176747_opentulipscopy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3386" y="98145"/>
              <a:ext cx="2852794" cy="2852795"/>
            </a:xfrm>
            <a:prstGeom prst="rect">
              <a:avLst/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effectLst/>
            <a:scene3d>
              <a:camera prst="isometricOffAxis1Top"/>
              <a:lightRig rig="threePt" dir="t"/>
            </a:scene3d>
            <a:sp3d prstMaterial="matte">
              <a:bevelT prst="convex"/>
              <a:extrusionClr>
                <a:schemeClr val="bg1"/>
              </a:extrusionClr>
              <a:contourClr>
                <a:schemeClr val="tx1"/>
              </a:contourClr>
            </a:sp3d>
          </p:spPr>
        </p:pic>
      </p:grpSp>
      <p:pic>
        <p:nvPicPr>
          <p:cNvPr id="179202" name="Picture 2" descr="http://t2.gstatic.com/images?q=tbn:ANd9GcSz04a596BQaPN6xML39s3CSHLDmP9dE1e3C3MkcGpsUCHd454&amp;t=1&amp;usg=__cI_8mcRFwUNRCz2iBkUSSC0bza4=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7362" y="4182442"/>
            <a:ext cx="2560320" cy="191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6255" y="237506"/>
            <a:ext cx="8799615" cy="292387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Earth–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 Knowledge Management System (Earth-Cubed)</a:t>
            </a:r>
          </a:p>
          <a:p>
            <a:pPr algn="ctr"/>
            <a:r>
              <a:rPr lang="en-US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</a:p>
          <a:p>
            <a:r>
              <a:rPr lang="en-US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</a:t>
            </a:r>
            <a:r>
              <a:rPr lang="en-US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		</a:t>
            </a:r>
            <a:r>
              <a:rPr lang="en-US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</a:t>
            </a:r>
            <a:r>
              <a:rPr lang="en-US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Observing		</a:t>
            </a:r>
            <a:r>
              <a:rPr lang="en-US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</a:t>
            </a:r>
            <a:r>
              <a:rPr lang="en-US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Simulating</a:t>
            </a:r>
          </a:p>
          <a:p>
            <a:r>
              <a:rPr lang="en-US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</a:t>
            </a:r>
            <a:r>
              <a:rPr lang="en-US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</a:t>
            </a:r>
            <a:r>
              <a:rPr lang="en-US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		Collaborating 	Training</a:t>
            </a:r>
            <a:endParaRPr lang="en-US" sz="2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 </a:t>
            </a:r>
            <a:r>
              <a:rPr lang="en-US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		</a:t>
            </a:r>
            <a:r>
              <a:rPr lang="en-US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 </a:t>
            </a:r>
            <a:r>
              <a:rPr lang="en-US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Informing	</a:t>
            </a:r>
            <a:r>
              <a:rPr lang="en-US" sz="2400" b="1" dirty="0" err="1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Broadening</a:t>
            </a:r>
            <a:r>
              <a:rPr lang="en-US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						        Participation</a:t>
            </a:r>
            <a:endParaRPr lang="en-US" sz="24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6178" name="Picture 2" descr="http://t3.gstatic.com/images?q=tbn:ANd9GcRxuKC_AfKlsNDVPQ4WJNBI4RvSeeu0kio-4pDhTcOCGF33vgQ&amp;t=1&amp;usg=__W4WFCCdx4fRAPC9qiALSiIcsut4=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9300" y="4183062"/>
            <a:ext cx="2381250" cy="1924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ross 11"/>
          <p:cNvSpPr/>
          <p:nvPr/>
        </p:nvSpPr>
        <p:spPr>
          <a:xfrm>
            <a:off x="2683775" y="4840832"/>
            <a:ext cx="411480" cy="419100"/>
          </a:xfrm>
          <a:prstGeom prst="plus">
            <a:avLst>
              <a:gd name="adj" fmla="val 4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/>
          <p:cNvSpPr/>
          <p:nvPr/>
        </p:nvSpPr>
        <p:spPr>
          <a:xfrm>
            <a:off x="5777268" y="4863578"/>
            <a:ext cx="411480" cy="419100"/>
          </a:xfrm>
          <a:prstGeom prst="plus">
            <a:avLst>
              <a:gd name="adj" fmla="val 425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eo_logo_oval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95360" y="6423660"/>
            <a:ext cx="548640" cy="4343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458200" cy="990600"/>
          </a:xfrm>
        </p:spPr>
        <p:txBody>
          <a:bodyPr lIns="50800" tIns="50800" rIns="50800" bIns="50800"/>
          <a:lstStyle/>
          <a:p>
            <a:pPr eaLnBrk="1" hangingPunct="1"/>
            <a:r>
              <a:rPr lang="en-US" sz="4400" dirty="0" smtClean="0"/>
              <a:t>Framing the Question</a:t>
            </a:r>
            <a:br>
              <a:rPr lang="en-US" sz="4400" dirty="0" smtClean="0"/>
            </a:br>
            <a:r>
              <a:rPr lang="en-US" sz="2800" i="1" dirty="0" smtClean="0"/>
              <a:t>Science is Radically Revolutionized by CI</a:t>
            </a:r>
            <a:endParaRPr lang="en-US" sz="2000" i="1" dirty="0" smtClean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724400"/>
            <a:ext cx="1219200" cy="1311644"/>
          </a:xfrm>
          <a:prstGeom prst="rect">
            <a:avLst/>
          </a:prstGeom>
          <a:noFill/>
          <a:ln w="127000" cap="flat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828800"/>
            <a:ext cx="4216400" cy="2720975"/>
          </a:xfrm>
          <a:prstGeom prst="rect">
            <a:avLst/>
          </a:prstGeom>
          <a:noFill/>
          <a:ln w="127000" cap="flat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981200"/>
            <a:ext cx="1676400" cy="2374900"/>
          </a:xfrm>
          <a:prstGeom prst="rect">
            <a:avLst/>
          </a:prstGeom>
          <a:noFill/>
          <a:ln w="127000" cap="flat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rrowheads="1"/>
          </p:cNvPicPr>
          <p:nvPr/>
        </p:nvPicPr>
        <p:blipFill>
          <a:blip r:embed="rId6"/>
          <a:srcRect l="5945" t="806" r="6197" b="9534"/>
          <a:stretch>
            <a:fillRect/>
          </a:stretch>
        </p:blipFill>
        <p:spPr bwMode="auto">
          <a:xfrm>
            <a:off x="7391400" y="4724400"/>
            <a:ext cx="1562100" cy="1320800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4724400"/>
            <a:ext cx="1270000" cy="124460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0" y="1219200"/>
            <a:ext cx="441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0" latinLnBrk="0" hangingPunct="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lang="en-US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Modern </a:t>
            </a:r>
            <a:r>
              <a:rPr lang="en-US" sz="2800" dirty="0" smtClean="0">
                <a:solidFill>
                  <a:srgbClr val="EAEAEA"/>
                </a:solidFill>
                <a:latin typeface="+mn-lt"/>
                <a:ea typeface="+mn-ea"/>
                <a:cs typeface="+mn-cs"/>
              </a:rPr>
              <a:t>science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EAEAEA"/>
                </a:solidFill>
                <a:latin typeface="+mn-lt"/>
                <a:ea typeface="+mn-ea"/>
                <a:cs typeface="ＭＳ Ｐゴシック"/>
              </a:rPr>
              <a:t>Data- and compute-intensive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EAEAEA"/>
                </a:solidFill>
                <a:latin typeface="+mn-lt"/>
                <a:ea typeface="+mn-ea"/>
                <a:cs typeface="ＭＳ Ｐゴシック"/>
              </a:rPr>
              <a:t>Integrative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Multiscale</a:t>
            </a:r>
            <a:r>
              <a:rPr lang="en-US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rgbClr val="EAEAEA"/>
                </a:solidFill>
                <a:latin typeface="+mn-lt"/>
                <a:ea typeface="+mn-ea"/>
                <a:cs typeface="+mn-cs"/>
              </a:rPr>
              <a:t>Collaborations for Complexity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EAEAEA"/>
                </a:solidFill>
                <a:latin typeface="+mn-lt"/>
                <a:ea typeface="+mn-ea"/>
                <a:cs typeface="ＭＳ Ｐゴシック"/>
              </a:rPr>
              <a:t>Individuals, groups, teams, communities</a:t>
            </a:r>
          </a:p>
          <a:p>
            <a:pPr marL="342900" marR="0" lvl="0" indent="-342900" defTabSz="914400" eaLnBrk="0" latinLnBrk="0" hangingPunct="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lang="en-US" sz="2800" dirty="0" smtClean="0">
                <a:solidFill>
                  <a:srgbClr val="EAEAEA"/>
                </a:solidFill>
                <a:latin typeface="+mn-lt"/>
                <a:ea typeface="+mn-ea"/>
                <a:cs typeface="+mn-cs"/>
              </a:rPr>
              <a:t>Must </a:t>
            </a:r>
            <a:r>
              <a:rPr lang="en-US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Transition </a:t>
            </a:r>
            <a:r>
              <a:rPr lang="en-US" sz="2800" dirty="0" smtClean="0">
                <a:solidFill>
                  <a:srgbClr val="EAEAEA"/>
                </a:solidFill>
                <a:latin typeface="+mn-lt"/>
                <a:ea typeface="+mn-ea"/>
                <a:cs typeface="+mn-cs"/>
              </a:rPr>
              <a:t>NSF CI approach  to support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EAEAEA"/>
                </a:solidFill>
                <a:latin typeface="+mn-lt"/>
                <a:ea typeface="+mn-ea"/>
                <a:cs typeface="ＭＳ Ｐゴシック"/>
              </a:rPr>
              <a:t>Integrative, </a:t>
            </a:r>
            <a:r>
              <a:rPr lang="en-US" sz="2400" dirty="0" err="1" smtClean="0">
                <a:solidFill>
                  <a:srgbClr val="EAEAEA"/>
                </a:solidFill>
                <a:latin typeface="+mn-lt"/>
                <a:ea typeface="+mn-ea"/>
                <a:cs typeface="ＭＳ Ｐゴシック"/>
              </a:rPr>
              <a:t>multiscale</a:t>
            </a:r>
            <a:endParaRPr lang="en-US" sz="2400" dirty="0" smtClean="0">
              <a:solidFill>
                <a:srgbClr val="EAEAEA"/>
              </a:solidFill>
              <a:latin typeface="+mn-lt"/>
              <a:ea typeface="+mn-ea"/>
              <a:cs typeface="ＭＳ Ｐゴシック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EAEAEA"/>
                </a:solidFill>
                <a:latin typeface="+mn-lt"/>
                <a:ea typeface="+mn-ea"/>
                <a:cs typeface="ＭＳ Ｐゴシック"/>
              </a:rPr>
              <a:t>4 centuries of constancy, 4 decades 10</a:t>
            </a:r>
            <a:r>
              <a:rPr lang="en-US" sz="2400" baseline="30000" dirty="0" smtClean="0">
                <a:solidFill>
                  <a:srgbClr val="EAEAEA"/>
                </a:solidFill>
                <a:latin typeface="+mn-lt"/>
                <a:ea typeface="+mn-ea"/>
                <a:cs typeface="ＭＳ Ｐゴシック"/>
              </a:rPr>
              <a:t>9-12</a:t>
            </a:r>
            <a:r>
              <a:rPr lang="en-US" sz="2400" dirty="0" smtClean="0">
                <a:solidFill>
                  <a:srgbClr val="EAEAEA"/>
                </a:solidFill>
                <a:latin typeface="+mn-lt"/>
                <a:ea typeface="+mn-ea"/>
                <a:cs typeface="ＭＳ Ｐゴシック"/>
              </a:rPr>
              <a:t> change!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EAEAEA"/>
              </a:solidFill>
              <a:latin typeface="+mn-lt"/>
              <a:ea typeface="+mn-ea"/>
              <a:cs typeface="ＭＳ Ｐゴシック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599" y="2895600"/>
            <a:ext cx="1885361" cy="13716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4E788-3E16-4219-8BC4-FD8699A4A8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Box 28"/>
          <p:cNvSpPr txBox="1">
            <a:spLocks noChangeArrowheads="1"/>
          </p:cNvSpPr>
          <p:nvPr/>
        </p:nvSpPr>
        <p:spPr bwMode="auto">
          <a:xfrm>
            <a:off x="3810000" y="3048000"/>
            <a:ext cx="152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Discovery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Collaboration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Education</a:t>
            </a:r>
          </a:p>
        </p:txBody>
      </p:sp>
      <p:sp>
        <p:nvSpPr>
          <p:cNvPr id="47" name="Oval 46"/>
          <p:cNvSpPr/>
          <p:nvPr/>
        </p:nvSpPr>
        <p:spPr>
          <a:xfrm rot="454138">
            <a:off x="3618827" y="2642629"/>
            <a:ext cx="5064125" cy="2053139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20000"/>
                <a:lumOff val="8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 rot="2222632">
            <a:off x="3430712" y="3247770"/>
            <a:ext cx="4249738" cy="2189122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20000"/>
                <a:lumOff val="8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 rot="18799724">
            <a:off x="1719564" y="3436779"/>
            <a:ext cx="4206847" cy="19939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20000"/>
                <a:lumOff val="8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 rot="20823864">
            <a:off x="551860" y="2824469"/>
            <a:ext cx="4772025" cy="2102935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20000"/>
                <a:lumOff val="8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Oval 50"/>
          <p:cNvSpPr/>
          <p:nvPr/>
        </p:nvSpPr>
        <p:spPr>
          <a:xfrm rot="1637909">
            <a:off x="1189299" y="1636817"/>
            <a:ext cx="4365625" cy="2150817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20000"/>
                <a:lumOff val="8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2" name="Oval 51"/>
          <p:cNvSpPr/>
          <p:nvPr/>
        </p:nvSpPr>
        <p:spPr>
          <a:xfrm rot="20145915">
            <a:off x="3438648" y="1628446"/>
            <a:ext cx="4699000" cy="2166138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20000"/>
                <a:lumOff val="8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Oval 52"/>
          <p:cNvSpPr/>
          <p:nvPr/>
        </p:nvSpPr>
        <p:spPr>
          <a:xfrm rot="16491414">
            <a:off x="2749339" y="1519483"/>
            <a:ext cx="3752134" cy="1916113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20000"/>
                <a:lumOff val="8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914400" y="6153090"/>
            <a:ext cx="7007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Maintainability, sustainability, and extensibility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85800" y="-388374"/>
            <a:ext cx="7772400" cy="137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Cyberinfrastructure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Ecosystem (CF21)	</a:t>
            </a:r>
          </a:p>
        </p:txBody>
      </p:sp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4038600" y="1060409"/>
            <a:ext cx="1865313" cy="1200329"/>
          </a:xfrm>
          <a:prstGeom prst="rect">
            <a:avLst/>
          </a:prstGeom>
          <a:noFill/>
          <a:ln w="19050">
            <a:noFill/>
            <a:prstDash val="dash"/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Organizations</a:t>
            </a:r>
          </a:p>
          <a:p>
            <a:r>
              <a:rPr lang="en-US" sz="900" dirty="0"/>
              <a:t>   Universities, schools</a:t>
            </a:r>
          </a:p>
          <a:p>
            <a:r>
              <a:rPr lang="en-US" sz="900" dirty="0"/>
              <a:t>   Government labs, agencies</a:t>
            </a:r>
          </a:p>
          <a:p>
            <a:r>
              <a:rPr lang="en-US" sz="900" dirty="0"/>
              <a:t>   Research and Medical Centers</a:t>
            </a:r>
          </a:p>
          <a:p>
            <a:r>
              <a:rPr lang="en-US" sz="900" dirty="0"/>
              <a:t>   Libraries, Museums</a:t>
            </a:r>
          </a:p>
          <a:p>
            <a:r>
              <a:rPr lang="en-US" sz="900" dirty="0"/>
              <a:t>   Virtual Organizations</a:t>
            </a:r>
          </a:p>
          <a:p>
            <a:r>
              <a:rPr lang="en-US" sz="900" dirty="0"/>
              <a:t>   Communities</a:t>
            </a:r>
          </a:p>
        </p:txBody>
      </p:sp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1447800" y="1622324"/>
            <a:ext cx="2222500" cy="1061829"/>
          </a:xfrm>
          <a:prstGeom prst="rect">
            <a:avLst/>
          </a:prstGeom>
          <a:noFill/>
          <a:ln w="19050">
            <a:noFill/>
            <a:prstDash val="dash"/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Expertise</a:t>
            </a:r>
          </a:p>
          <a:p>
            <a:r>
              <a:rPr lang="en-US" sz="900" dirty="0"/>
              <a:t>   Research and Scholarship</a:t>
            </a:r>
          </a:p>
          <a:p>
            <a:r>
              <a:rPr lang="en-US" sz="900" dirty="0"/>
              <a:t>   Education</a:t>
            </a:r>
          </a:p>
          <a:p>
            <a:r>
              <a:rPr lang="en-US" sz="900" dirty="0"/>
              <a:t>   Learning and Workforce Development</a:t>
            </a:r>
          </a:p>
          <a:p>
            <a:r>
              <a:rPr lang="en-US" sz="900" dirty="0"/>
              <a:t>   Interoperability and operations</a:t>
            </a:r>
          </a:p>
          <a:p>
            <a:r>
              <a:rPr lang="en-US" sz="900" dirty="0"/>
              <a:t>   </a:t>
            </a:r>
            <a:r>
              <a:rPr lang="en-US" sz="900" dirty="0" err="1"/>
              <a:t>Cyberscience</a:t>
            </a:r>
            <a:endParaRPr lang="en-US" sz="900" dirty="0"/>
          </a:p>
        </p:txBody>
      </p:sp>
      <p:sp>
        <p:nvSpPr>
          <p:cNvPr id="17413" name="TextBox 11"/>
          <p:cNvSpPr txBox="1">
            <a:spLocks noChangeArrowheads="1"/>
          </p:cNvSpPr>
          <p:nvPr/>
        </p:nvSpPr>
        <p:spPr bwMode="auto">
          <a:xfrm>
            <a:off x="5257800" y="4648200"/>
            <a:ext cx="2370138" cy="938719"/>
          </a:xfrm>
          <a:prstGeom prst="rect">
            <a:avLst/>
          </a:prstGeom>
          <a:noFill/>
          <a:ln w="19050">
            <a:noFill/>
            <a:prstDash val="dash"/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Networking</a:t>
            </a:r>
          </a:p>
          <a:p>
            <a:r>
              <a:rPr lang="en-US" sz="1000" dirty="0"/>
              <a:t> </a:t>
            </a:r>
            <a:r>
              <a:rPr lang="en-US" sz="900" dirty="0"/>
              <a:t>  Campus, national, international networks</a:t>
            </a:r>
          </a:p>
          <a:p>
            <a:r>
              <a:rPr lang="en-US" sz="900" dirty="0"/>
              <a:t>   Research and experimental networks</a:t>
            </a:r>
          </a:p>
          <a:p>
            <a:r>
              <a:rPr lang="en-US" sz="900" dirty="0"/>
              <a:t>   End-to-end throughput </a:t>
            </a:r>
          </a:p>
          <a:p>
            <a:r>
              <a:rPr lang="en-US" sz="900" dirty="0"/>
              <a:t>   </a:t>
            </a:r>
            <a:r>
              <a:rPr lang="en-US" sz="900" dirty="0" err="1"/>
              <a:t>Cybersecurity</a:t>
            </a:r>
            <a:endParaRPr lang="en-US" sz="900" dirty="0"/>
          </a:p>
        </p:txBody>
      </p: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990600" y="3603524"/>
            <a:ext cx="2362200" cy="1338828"/>
          </a:xfrm>
          <a:prstGeom prst="rect">
            <a:avLst/>
          </a:prstGeom>
          <a:noFill/>
          <a:ln w="19050">
            <a:noFill/>
            <a:prstDash val="dash"/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Computational Resources</a:t>
            </a:r>
          </a:p>
          <a:p>
            <a:r>
              <a:rPr lang="en-US" sz="900" dirty="0"/>
              <a:t>   Supercomputers</a:t>
            </a:r>
          </a:p>
          <a:p>
            <a:r>
              <a:rPr lang="en-US" sz="900" dirty="0"/>
              <a:t>   Clouds, Grids, Clusters</a:t>
            </a:r>
          </a:p>
          <a:p>
            <a:r>
              <a:rPr lang="en-US" sz="900" dirty="0"/>
              <a:t>   Visualization</a:t>
            </a:r>
          </a:p>
          <a:p>
            <a:r>
              <a:rPr lang="en-US" sz="900" dirty="0"/>
              <a:t>   Compute services</a:t>
            </a:r>
          </a:p>
          <a:p>
            <a:r>
              <a:rPr lang="en-US" sz="900" dirty="0"/>
              <a:t>   Data Centers</a:t>
            </a:r>
          </a:p>
        </p:txBody>
      </p:sp>
      <p:sp>
        <p:nvSpPr>
          <p:cNvPr id="17415" name="TextBox 13"/>
          <p:cNvSpPr txBox="1">
            <a:spLocks noChangeArrowheads="1"/>
          </p:cNvSpPr>
          <p:nvPr/>
        </p:nvSpPr>
        <p:spPr bwMode="auto">
          <a:xfrm>
            <a:off x="6781800" y="3352800"/>
            <a:ext cx="1962150" cy="1077218"/>
          </a:xfrm>
          <a:prstGeom prst="rect">
            <a:avLst/>
          </a:prstGeom>
          <a:noFill/>
          <a:ln w="25400" cap="flat" cmpd="sng" algn="ctr">
            <a:noFill/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Data</a:t>
            </a:r>
          </a:p>
          <a:p>
            <a:r>
              <a:rPr lang="en-US" sz="1000" dirty="0"/>
              <a:t>  </a:t>
            </a:r>
            <a:r>
              <a:rPr lang="en-US" sz="900" dirty="0"/>
              <a:t> Databases, Data repositories</a:t>
            </a:r>
          </a:p>
          <a:p>
            <a:r>
              <a:rPr lang="en-US" sz="900" dirty="0"/>
              <a:t>   Collections and Libraries</a:t>
            </a:r>
          </a:p>
          <a:p>
            <a:r>
              <a:rPr lang="en-US" sz="900" dirty="0"/>
              <a:t>   Data Access; storage, navigation</a:t>
            </a:r>
          </a:p>
          <a:p>
            <a:r>
              <a:rPr lang="en-US" sz="900" dirty="0"/>
              <a:t>       management, mining tools,</a:t>
            </a:r>
          </a:p>
          <a:p>
            <a:r>
              <a:rPr lang="en-US" sz="900" dirty="0"/>
              <a:t>       </a:t>
            </a:r>
            <a:r>
              <a:rPr lang="en-US" sz="900" dirty="0" err="1" smtClean="0"/>
              <a:t>curation</a:t>
            </a:r>
            <a:r>
              <a:rPr lang="en-US" sz="900" dirty="0" smtClean="0"/>
              <a:t>, privacy</a:t>
            </a:r>
            <a:endParaRPr lang="en-US" sz="900" dirty="0"/>
          </a:p>
        </p:txBody>
      </p:sp>
      <p:sp>
        <p:nvSpPr>
          <p:cNvPr id="17416" name="TextBox 14"/>
          <p:cNvSpPr txBox="1">
            <a:spLocks noChangeArrowheads="1"/>
          </p:cNvSpPr>
          <p:nvPr/>
        </p:nvSpPr>
        <p:spPr bwMode="auto">
          <a:xfrm>
            <a:off x="6019800" y="1619045"/>
            <a:ext cx="2362200" cy="1077218"/>
          </a:xfrm>
          <a:prstGeom prst="rect">
            <a:avLst/>
          </a:prstGeom>
          <a:noFill/>
          <a:ln w="19050">
            <a:noFill/>
            <a:prstDash val="dash"/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Scientific Instruments</a:t>
            </a:r>
          </a:p>
          <a:p>
            <a:r>
              <a:rPr lang="en-US" sz="1000" dirty="0"/>
              <a:t>   </a:t>
            </a:r>
            <a:r>
              <a:rPr lang="en-US" sz="900" dirty="0"/>
              <a:t>Large Facilities, </a:t>
            </a:r>
            <a:r>
              <a:rPr lang="en-US" sz="900" dirty="0" err="1" smtClean="0"/>
              <a:t>MREFCs,,</a:t>
            </a:r>
            <a:r>
              <a:rPr lang="en-US" sz="900" dirty="0" err="1"/>
              <a:t>telescopes</a:t>
            </a:r>
            <a:endParaRPr lang="en-US" sz="900" dirty="0"/>
          </a:p>
          <a:p>
            <a:r>
              <a:rPr lang="en-US" sz="900" dirty="0"/>
              <a:t>    Colliders, shake Tables</a:t>
            </a:r>
          </a:p>
          <a:p>
            <a:r>
              <a:rPr lang="en-US" sz="900" dirty="0"/>
              <a:t>    Sensor Arrays</a:t>
            </a:r>
          </a:p>
          <a:p>
            <a:r>
              <a:rPr lang="en-US" sz="900" dirty="0"/>
              <a:t>       - Ocean, environment, weather,</a:t>
            </a:r>
          </a:p>
          <a:p>
            <a:r>
              <a:rPr lang="en-US" sz="900" dirty="0"/>
              <a:t>          buildings, climate. etc</a:t>
            </a: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2438400" y="4876800"/>
            <a:ext cx="2071688" cy="938719"/>
          </a:xfrm>
          <a:prstGeom prst="rect">
            <a:avLst/>
          </a:prstGeom>
          <a:noFill/>
          <a:ln w="19050">
            <a:noFill/>
            <a:prstDash val="dash"/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Software</a:t>
            </a:r>
          </a:p>
          <a:p>
            <a:r>
              <a:rPr lang="en-US" sz="1000" dirty="0"/>
              <a:t> </a:t>
            </a:r>
            <a:r>
              <a:rPr lang="en-US" sz="900" dirty="0"/>
              <a:t>  Applications, middleware</a:t>
            </a:r>
          </a:p>
          <a:p>
            <a:r>
              <a:rPr lang="en-US" sz="900" dirty="0"/>
              <a:t>   Software development and support</a:t>
            </a:r>
          </a:p>
          <a:p>
            <a:r>
              <a:rPr lang="en-US" sz="900" dirty="0" err="1"/>
              <a:t>Cybersecurity</a:t>
            </a:r>
            <a:r>
              <a:rPr lang="en-US" sz="900" dirty="0"/>
              <a:t>:  access,</a:t>
            </a:r>
          </a:p>
          <a:p>
            <a:r>
              <a:rPr lang="en-US" sz="900" dirty="0"/>
              <a:t>     authorization, authentication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dirty="0" smtClean="0"/>
              <a:t>Cannot be done without New 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sz="2400" dirty="0" smtClean="0"/>
              <a:t>Unprecedented amounts of data collected across planet (by many orders of magnitude)</a:t>
            </a:r>
          </a:p>
          <a:p>
            <a:pPr lvl="1"/>
            <a:r>
              <a:rPr lang="en-US" sz="2000" dirty="0" smtClean="0"/>
              <a:t>Earth Systems</a:t>
            </a:r>
          </a:p>
          <a:p>
            <a:pPr lvl="2"/>
            <a:r>
              <a:rPr lang="en-US" sz="2000" dirty="0" smtClean="0"/>
              <a:t>Integrated observations, sensors, simulations </a:t>
            </a:r>
          </a:p>
          <a:p>
            <a:pPr lvl="1"/>
            <a:r>
              <a:rPr lang="en-US" sz="2000" dirty="0" smtClean="0"/>
              <a:t>Time Domain Astronomy</a:t>
            </a:r>
          </a:p>
          <a:p>
            <a:pPr lvl="2"/>
            <a:r>
              <a:rPr lang="en-US" sz="2000" dirty="0" smtClean="0"/>
              <a:t>LSST + radio, cosmic ray, gravity waves</a:t>
            </a:r>
          </a:p>
          <a:p>
            <a:pPr lvl="1"/>
            <a:r>
              <a:rPr lang="en-US" sz="2000" dirty="0" smtClean="0"/>
              <a:t>Need completely new algorithms, method, tools</a:t>
            </a:r>
          </a:p>
          <a:p>
            <a:pPr lvl="1"/>
            <a:r>
              <a:rPr lang="en-US" sz="2000" dirty="0" smtClean="0"/>
              <a:t>Communities connect by sharing data, software; communicate through social networks, mobile devices</a:t>
            </a:r>
          </a:p>
          <a:p>
            <a:r>
              <a:rPr lang="en-US" sz="2400" dirty="0" smtClean="0"/>
              <a:t>Simulations by global teams</a:t>
            </a:r>
          </a:p>
          <a:p>
            <a:pPr lvl="1"/>
            <a:r>
              <a:rPr lang="en-US" sz="2000" dirty="0" smtClean="0"/>
              <a:t>Astronomy:  Gravity, hydro, MHD, nuclear EOS, radiation transport; global teams, PB output</a:t>
            </a:r>
          </a:p>
          <a:p>
            <a:r>
              <a:rPr lang="en-US" sz="2400" dirty="0" smtClean="0"/>
              <a:t>Multiple communities must engage rapidly, integrate observations, expertise</a:t>
            </a:r>
          </a:p>
          <a:p>
            <a:pPr lvl="1"/>
            <a:r>
              <a:rPr lang="en-US" sz="2000" dirty="0" smtClean="0"/>
              <a:t>Share data, software, visualizations, in real time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F2A67-0B59-405C-8664-FA536E1144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4495800" y="2590800"/>
            <a:ext cx="5181600" cy="2362200"/>
          </a:xfrm>
          <a:prstGeom prst="wedgeEllipseCallout">
            <a:avLst>
              <a:gd name="adj1" fmla="val -38970"/>
              <a:gd name="adj2" fmla="val 861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 require integrated CI across disciplines, end-to-end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0" y="2438400"/>
            <a:ext cx="5181600" cy="2362200"/>
          </a:xfrm>
          <a:prstGeom prst="wedgeEllipseCallout">
            <a:avLst>
              <a:gd name="adj1" fmla="val 11520"/>
              <a:gd name="adj2" fmla="val 985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International cooperation on CI, data policies can enable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Partnering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72425" cy="5010150"/>
          </a:xfrm>
        </p:spPr>
        <p:txBody>
          <a:bodyPr/>
          <a:lstStyle/>
          <a:p>
            <a:r>
              <a:rPr lang="en-US" dirty="0" smtClean="0"/>
              <a:t>Common policies/agreements on open access to scientific data</a:t>
            </a:r>
          </a:p>
          <a:p>
            <a:r>
              <a:rPr lang="en-US" dirty="0" smtClean="0"/>
              <a:t>Coordinated international data infrastructure and services</a:t>
            </a:r>
          </a:p>
          <a:p>
            <a:pPr lvl="1"/>
            <a:r>
              <a:rPr lang="en-US" dirty="0" smtClean="0"/>
              <a:t>Examples: impact on astronomy, geosciences could be huge</a:t>
            </a:r>
          </a:p>
          <a:p>
            <a:r>
              <a:rPr lang="en-US" dirty="0" smtClean="0"/>
              <a:t>Common approaches to Authentication and Authorization</a:t>
            </a:r>
          </a:p>
          <a:p>
            <a:r>
              <a:rPr lang="en-US" dirty="0" smtClean="0"/>
              <a:t>Cloud and Grid coordination, development and interoperability efforts towards sustainability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F2A67-0B59-405C-8664-FA536E1144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Partnering Opportunities:  Possible specific calls for joint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76800"/>
          </a:xfrm>
        </p:spPr>
        <p:txBody>
          <a:bodyPr/>
          <a:lstStyle/>
          <a:p>
            <a:r>
              <a:rPr lang="en-US" dirty="0" smtClean="0"/>
              <a:t>Coordinated call for Innovations in International Distributed computing for science and engineering</a:t>
            </a:r>
          </a:p>
          <a:p>
            <a:pPr lvl="1"/>
            <a:r>
              <a:rPr lang="en-US" dirty="0" smtClean="0"/>
              <a:t>Joint distributed computing support for LHC, LIGO, etc</a:t>
            </a:r>
          </a:p>
          <a:p>
            <a:pPr lvl="1"/>
            <a:r>
              <a:rPr lang="en-US" dirty="0" smtClean="0"/>
              <a:t>Integrated approaches to sustainability</a:t>
            </a:r>
          </a:p>
          <a:p>
            <a:r>
              <a:rPr lang="en-US" dirty="0" smtClean="0"/>
              <a:t>Coordinated call on software sustainability efforts</a:t>
            </a:r>
          </a:p>
          <a:p>
            <a:r>
              <a:rPr lang="en-US" smtClean="0"/>
              <a:t>Support</a:t>
            </a:r>
            <a:r>
              <a:rPr lang="en-US" smtClean="0"/>
              <a:t> exchanges </a:t>
            </a:r>
            <a:r>
              <a:rPr lang="en-US" dirty="0" smtClean="0"/>
              <a:t>of personnel between </a:t>
            </a:r>
            <a:r>
              <a:rPr lang="en-US" dirty="0" err="1" smtClean="0"/>
              <a:t>e</a:t>
            </a:r>
            <a:r>
              <a:rPr lang="en-US" dirty="0" smtClean="0"/>
              <a:t>-Infrastructure operators and joint dissemination projects (e.g. on RI initiatives across the Atlantic)</a:t>
            </a:r>
          </a:p>
          <a:p>
            <a:pPr lvl="1"/>
            <a:r>
              <a:rPr lang="en-US" dirty="0" smtClean="0"/>
              <a:t>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F2A67-0B59-405C-8664-FA536E1144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F2A67-0B59-405C-8664-FA536E1144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077200" cy="1143000"/>
          </a:xfrm>
        </p:spPr>
        <p:txBody>
          <a:bodyPr/>
          <a:lstStyle/>
          <a:p>
            <a:r>
              <a:rPr lang="en-US" dirty="0" smtClean="0"/>
              <a:t>Transient &amp; Data-intensive Astronomy</a:t>
            </a:r>
            <a:endParaRPr lang="en-US" dirty="0"/>
          </a:p>
        </p:txBody>
      </p:sp>
      <p:pic>
        <p:nvPicPr>
          <p:cNvPr id="9" name="Content Placeholder 8" descr="PastedGraphic-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2440" r="-2440"/>
              <a:stretch>
                <a:fillRect/>
              </a:stretch>
            </p:blipFill>
          </mc:Choice>
          <mc:Fallback>
            <p:blipFill>
              <a:blip r:embed="rId4"/>
              <a:srcRect l="-2440" r="-2440"/>
              <a:stretch>
                <a:fillRect/>
              </a:stretch>
            </p:blipFill>
          </mc:Fallback>
        </mc:AlternateContent>
        <p:spPr>
          <a:xfrm>
            <a:off x="3476545" y="2209800"/>
            <a:ext cx="5972255" cy="34480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F2A67-0B59-405C-8664-FA536E1144D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76200"/>
            <a:ext cx="1130148" cy="9779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76200" y="1066800"/>
            <a:ext cx="381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lang="en-US" sz="2400" kern="0" dirty="0" smtClean="0">
                <a:solidFill>
                  <a:srgbClr val="EAEAEA"/>
                </a:solidFill>
                <a:latin typeface="+mn-lt"/>
                <a:ea typeface="+mn-ea"/>
                <a:cs typeface="+mn-cs"/>
              </a:rPr>
              <a:t>New era:  seeing events as they occur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</a:pPr>
            <a:r>
              <a:rPr lang="en-US" sz="2400" kern="0" dirty="0" smtClean="0">
                <a:solidFill>
                  <a:srgbClr val="EAEAEA"/>
                </a:solidFill>
                <a:latin typeface="+mn-lt"/>
                <a:ea typeface="+mn-ea"/>
                <a:cs typeface="+mn-cs"/>
              </a:rPr>
              <a:t>(Almost) </a:t>
            </a:r>
            <a:r>
              <a:rPr lang="en-US" sz="2400" kern="0" dirty="0" err="1" smtClean="0">
                <a:solidFill>
                  <a:srgbClr val="EAEAEA"/>
                </a:solidFill>
                <a:latin typeface="+mn-lt"/>
                <a:ea typeface="+mn-ea"/>
                <a:cs typeface="+mn-cs"/>
              </a:rPr>
              <a:t>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ere now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ALMA, EVLA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radio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</a:pPr>
            <a:r>
              <a:rPr lang="en-US" sz="2000" kern="0" baseline="0" dirty="0" smtClean="0">
                <a:solidFill>
                  <a:srgbClr val="EAEAEA"/>
                </a:solidFill>
                <a:latin typeface="+mn-lt"/>
                <a:ea typeface="+mn-ea"/>
                <a:cs typeface="+mn-cs"/>
              </a:rPr>
              <a:t>Ice</a:t>
            </a:r>
            <a:r>
              <a:rPr lang="en-US" sz="2000" kern="0" dirty="0" smtClean="0">
                <a:solidFill>
                  <a:srgbClr val="EAEAEA"/>
                </a:solidFill>
                <a:latin typeface="+mn-lt"/>
                <a:ea typeface="+mn-ea"/>
                <a:cs typeface="+mn-cs"/>
              </a:rPr>
              <a:t> Cube neutrinos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</a:pPr>
            <a:r>
              <a:rPr lang="en-US" sz="2400" kern="0" dirty="0" smtClean="0">
                <a:solidFill>
                  <a:srgbClr val="EAEAEA"/>
                </a:solidFill>
                <a:latin typeface="+mn-lt"/>
                <a:ea typeface="+mn-ea"/>
                <a:cs typeface="+mn-cs"/>
              </a:rPr>
              <a:t>On horizon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</a:pPr>
            <a:r>
              <a:rPr lang="en-US" sz="2000" kern="0" dirty="0" smtClean="0">
                <a:solidFill>
                  <a:srgbClr val="EAEAEA"/>
                </a:solidFill>
                <a:latin typeface="+mn-lt"/>
                <a:ea typeface="+mn-ea"/>
                <a:cs typeface="+mn-cs"/>
              </a:rPr>
              <a:t>24-42m optical?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</a:pPr>
            <a:r>
              <a:rPr lang="en-US" sz="2000" kern="0" dirty="0" smtClean="0">
                <a:solidFill>
                  <a:srgbClr val="EAEAEA"/>
                </a:solidFill>
                <a:latin typeface="+mn-lt"/>
                <a:ea typeface="+mn-ea"/>
                <a:cs typeface="+mn-cs"/>
              </a:rPr>
              <a:t>LIGO south?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</a:pPr>
            <a:r>
              <a:rPr lang="en-US" sz="2000" kern="0" dirty="0" smtClean="0">
                <a:solidFill>
                  <a:srgbClr val="EAEAEA"/>
                </a:solidFill>
                <a:latin typeface="+mn-lt"/>
                <a:ea typeface="+mn-ea"/>
                <a:cs typeface="+mn-cs"/>
              </a:rPr>
              <a:t>LSST = SDSS (40TB) every night!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</a:pPr>
            <a:r>
              <a:rPr lang="en-US" sz="2000" kern="0" dirty="0" smtClean="0">
                <a:solidFill>
                  <a:srgbClr val="EAEAEA"/>
                </a:solidFill>
                <a:latin typeface="+mn-lt"/>
                <a:ea typeface="+mn-ea"/>
                <a:cs typeface="+mn-cs"/>
              </a:rPr>
              <a:t>SKA = </a:t>
            </a:r>
            <a:r>
              <a:rPr lang="en-US" sz="2000" kern="0" dirty="0" err="1" smtClean="0">
                <a:solidFill>
                  <a:srgbClr val="EAEAEA"/>
                </a:solidFill>
                <a:latin typeface="+mn-lt"/>
                <a:ea typeface="+mn-ea"/>
                <a:cs typeface="+mn-cs"/>
              </a:rPr>
              <a:t>exabytes</a:t>
            </a:r>
            <a:endParaRPr lang="en-US" sz="2000" kern="0" dirty="0" smtClean="0">
              <a:solidFill>
                <a:srgbClr val="EAEAEA"/>
              </a:solidFill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</a:pPr>
            <a:r>
              <a:rPr lang="en-US" sz="2400" kern="0" dirty="0" smtClean="0">
                <a:solidFill>
                  <a:srgbClr val="EAEAEA"/>
                </a:solidFill>
                <a:latin typeface="+mn-lt"/>
                <a:ea typeface="+mn-ea"/>
                <a:cs typeface="+mn-cs"/>
              </a:rPr>
              <a:t>Simulations integrate all physics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</a:pPr>
            <a:endParaRPr lang="en-US" sz="2000" kern="0" dirty="0" smtClean="0">
              <a:solidFill>
                <a:srgbClr val="EAEAEA"/>
              </a:solidFill>
              <a:latin typeface="+mn-lt"/>
              <a:ea typeface="+mn-ea"/>
              <a:cs typeface="+mn-cs"/>
            </a:endParaRPr>
          </a:p>
          <a:p>
            <a:pPr marL="1257300" lvl="2" indent="-342900"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</a:pPr>
            <a:endParaRPr lang="en-US" sz="2000" kern="0" dirty="0" smtClean="0">
              <a:solidFill>
                <a:srgbClr val="EAEAEA"/>
              </a:solidFill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1103293"/>
            <a:ext cx="510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FF3300"/>
              </a:buClr>
              <a:buSzPct val="75000"/>
              <a:defRPr/>
            </a:pPr>
            <a:r>
              <a:rPr lang="en-US" sz="2800" i="1" kern="0" dirty="0" smtClean="0">
                <a:solidFill>
                  <a:srgbClr val="EAEAEA"/>
                </a:solidFill>
              </a:rPr>
              <a:t>Astronomy 1500-2010 was passive.  No longer!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4495800"/>
            <a:ext cx="676696" cy="508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5105400"/>
            <a:ext cx="901700" cy="513236"/>
          </a:xfrm>
          <a:prstGeom prst="rect">
            <a:avLst/>
          </a:prstGeom>
        </p:spPr>
      </p:pic>
      <p:grpSp>
        <p:nvGrpSpPr>
          <p:cNvPr id="3" name="Group 23"/>
          <p:cNvGrpSpPr/>
          <p:nvPr/>
        </p:nvGrpSpPr>
        <p:grpSpPr>
          <a:xfrm>
            <a:off x="5638800" y="2819400"/>
            <a:ext cx="1105854" cy="869950"/>
            <a:chOff x="5638800" y="2819400"/>
            <a:chExt cx="1105854" cy="86995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48400" y="3276600"/>
              <a:ext cx="496254" cy="4127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38800" y="2819400"/>
              <a:ext cx="496254" cy="412750"/>
            </a:xfrm>
            <a:prstGeom prst="rect">
              <a:avLst/>
            </a:prstGeom>
          </p:spPr>
        </p:pic>
      </p:grpSp>
      <p:grpSp>
        <p:nvGrpSpPr>
          <p:cNvPr id="6" name="Group 24"/>
          <p:cNvGrpSpPr/>
          <p:nvPr/>
        </p:nvGrpSpPr>
        <p:grpSpPr>
          <a:xfrm>
            <a:off x="3657600" y="4444424"/>
            <a:ext cx="946293" cy="584776"/>
            <a:chOff x="3657600" y="4444424"/>
            <a:chExt cx="946293" cy="58477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57600" y="4572000"/>
              <a:ext cx="496254" cy="41275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191000" y="4444424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4724400" y="3352800"/>
            <a:ext cx="2198560" cy="1136650"/>
            <a:chOff x="4724400" y="3352800"/>
            <a:chExt cx="2198560" cy="11366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4400" y="3352800"/>
              <a:ext cx="736600" cy="49778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94598" y="4038600"/>
              <a:ext cx="628362" cy="450850"/>
            </a:xfrm>
            <a:prstGeom prst="rect">
              <a:avLst/>
            </a:prstGeom>
          </p:spPr>
        </p:pic>
      </p:grpSp>
      <p:grpSp>
        <p:nvGrpSpPr>
          <p:cNvPr id="8" name="Group 29"/>
          <p:cNvGrpSpPr/>
          <p:nvPr/>
        </p:nvGrpSpPr>
        <p:grpSpPr>
          <a:xfrm>
            <a:off x="3810000" y="4495800"/>
            <a:ext cx="5093607" cy="971550"/>
            <a:chOff x="3810000" y="4495800"/>
            <a:chExt cx="5093607" cy="97155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82000" y="4495800"/>
              <a:ext cx="521607" cy="43815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10000" y="5029200"/>
              <a:ext cx="521607" cy="438150"/>
            </a:xfrm>
            <a:prstGeom prst="rect">
              <a:avLst/>
            </a:prstGeom>
          </p:spPr>
        </p:pic>
      </p:grpSp>
      <p:grpSp>
        <p:nvGrpSpPr>
          <p:cNvPr id="14" name="Group 31"/>
          <p:cNvGrpSpPr/>
          <p:nvPr/>
        </p:nvGrpSpPr>
        <p:grpSpPr>
          <a:xfrm>
            <a:off x="5334000" y="3581400"/>
            <a:ext cx="2322954" cy="958849"/>
            <a:chOff x="5334000" y="3581400"/>
            <a:chExt cx="2322954" cy="95884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34200" y="4038600"/>
              <a:ext cx="722754" cy="50164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34000" y="3581400"/>
              <a:ext cx="1143000" cy="399185"/>
            </a:xfrm>
            <a:prstGeom prst="rect">
              <a:avLst/>
            </a:prstGeom>
          </p:spPr>
        </p:pic>
      </p:grpSp>
      <p:grpSp>
        <p:nvGrpSpPr>
          <p:cNvPr id="24" name="Group 28"/>
          <p:cNvGrpSpPr/>
          <p:nvPr/>
        </p:nvGrpSpPr>
        <p:grpSpPr>
          <a:xfrm>
            <a:off x="5637245" y="2743200"/>
            <a:ext cx="1096516" cy="1016000"/>
            <a:chOff x="5637245" y="2743200"/>
            <a:chExt cx="1096516" cy="1016000"/>
          </a:xfrm>
        </p:grpSpPr>
        <p:pic>
          <p:nvPicPr>
            <p:cNvPr id="27" name="Picture 26" descr="BlueWater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6172200" y="2743200"/>
              <a:ext cx="561561" cy="423472"/>
            </a:xfrm>
            <a:prstGeom prst="rect">
              <a:avLst/>
            </a:prstGeom>
          </p:spPr>
        </p:pic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637245" y="3276600"/>
              <a:ext cx="492449" cy="482600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304800" y="947381"/>
            <a:ext cx="8486634" cy="52248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4510"/>
            <a:ext cx="8229600" cy="64658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Earth Systems and CF21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4" descr="GCRPGraphic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3000" y="1143000"/>
            <a:ext cx="6629400" cy="4269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GCRPGraphi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410200"/>
            <a:ext cx="5406879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990600"/>
            <a:ext cx="42992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A Complex Interconnected Earth System</a:t>
            </a:r>
            <a:endParaRPr lang="en-US" sz="1800" dirty="0"/>
          </a:p>
        </p:txBody>
      </p:sp>
      <p:pic>
        <p:nvPicPr>
          <p:cNvPr id="13" name="Picture 12" descr="geo_logo_ova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95360" y="6423660"/>
            <a:ext cx="548640" cy="434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63100" y="7213600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6:9 Two Photo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:9 Two Photo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6:9 Two Phot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:9 Three Photos - Overla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:9 Three Photos - Overlap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6:9 Three Photos - Overl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6:9 Three Photos - Lineu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:9 Three Photos - Lineup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6:9 Three Photos - Line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6:9 Three Photos - Shuff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:9 Three Photos - Shuffl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6:9 Three Photos - Shuff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:9 Two Photos - Shuff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:9 Two Photos - Shuffl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6:9 Two Photos - Shuff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:3 Photo &amp; 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4:3 Photo &amp; Tex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4:3 Photo &amp;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:3 Photo - 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4:3 Photo - Title &amp; Bullets - Lef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4:3 Photo - 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:3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4:3 Photo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4:3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:3 Two Photo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4:3 Two Photo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4:3 Two Phot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:3 Three Photos - Overla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4:3 Three Photos - Overlap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4:3 Three Photos - Overl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- Blac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- Black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Blank - 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:3 Three Photos - Lineu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4:3 Three Photos - Lineup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4:3 Three Photos - Line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4:3 Three Photos - Shuff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4:3 Three Photos - Shuffl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4:3 Three Photos - Shuff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4:3 Two Photos - Shuff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4:3 Two Photos - Shuffl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4:3 Two Photos - Shuff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:1 Photo &amp; 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:1 Photo &amp; Tex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:1 Photo &amp;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:1 Photo - 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:1 Photo - Title &amp; Bullets - Lef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:1 Photo - 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:1 Photos &amp; 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:1 Photos &amp; Tex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:1 Photos &amp;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:1 Photos - 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:1 Photos - Title &amp; Bullets - Lef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:1 Photos - 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:1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:1 Photo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:1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:1 Two Photo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:1 Two Photo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:1 Two Phot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:1 Three Photos - Overla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:1 Three Photos - Overlap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:1 Three Photos - Overl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Bottom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Bottom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- Bot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:1 Three Photos - Lineu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:1 Three Photos - Lineup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:1 Three Photos - Line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:1 Three Photos - Shuff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:1 Three Photos - Shuffl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:1 Three Photos - Shuff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:1 Two Photos - Shuff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:1 Two Photos - Shuffl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:1 Two Photos - Shuff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5:7 Photo &amp; 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5:7 Photo &amp; Tex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5:7 Photo &amp;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5:7 Photo - 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5:7 Photo - Title &amp; Bullets - Lef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5:7 Photo - 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5:7 Photos &amp; 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5:7 Photos &amp; Tex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5:7 Photos &amp;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5:7 Photos - 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5:7 Photos - Title &amp; Bullets - Lef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5:7 Photos - 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5:7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5:7 Photo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5:7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5:7 Two Photo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5:7 Two Photo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5:7 Two Phot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5:7 Three Photo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5:7 Three Photo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5:7 Three Phot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5:7 Three Photos - Lineu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5:7 Three Photos - Lineup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5:7 Three Photos - Line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5:7 Three Photos - Shuff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5:7 Three Photos - Shuffl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5:7 Three Photos - Shuff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5:7 Two Photos - Shuff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5:7 Two Photos - Shuffl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5:7 Two Photos - Shuff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7:5 Photo &amp; 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7:5 Photo &amp; Tex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7:5 Photo &amp;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7:5 Photo - 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7:5 Photo - Title &amp; Bullets - Lef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7:5 Photo - 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7:5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7:5 Photo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7:5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7:5 Two Photo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7:5 Two Photo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7:5 Two Phot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7:5 Three Photos - Overla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7:5 Three Photos - Overlap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7:5 Three Photos - Overl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7:5 Three Photos - Lineu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7:5 Three Photos - Lineup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7:5 Three Photos - Line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7:5 Three Photos - Shuff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7:5 Three Photos - Shuffl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7:5 Three Photos - Shuff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7:5 Two Photos - Shuff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7:5 Two Photos - Shuffl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7:5 Two Photos - Shuff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Title - Bottom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Bottom copy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- Bottom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Title &amp; Bullets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Title &amp; Bullets copy 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Title - Bottom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Bottom copy 1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- Bottom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Title &amp; Bullets copy 4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4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Title &amp; Bullets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Title &amp; Bullets copy 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Blank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Blank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Title &amp; Bullets copy 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Title &amp; Bullets copy 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Title &amp; Bullets copy 9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9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Title &amp; Bullets copy 10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0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Title &amp; Bullets copy 1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1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Title &amp; Bullets copy 1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2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Title &amp; Bullets copy 13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3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Title - Bottom copy 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Bottom copy 2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- Bottom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Title &amp; Bullets copy 14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4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Title &amp; Bullets copy 1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5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:9 Photo &amp; 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:9 Photo &amp; Tex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6:9 Photo &amp;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Title &amp; Bullets copy 1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6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Title - Bottom copy 3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Bottom copy 3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- Bottom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Title - Bottom copy 4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Bottom copy 4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- Bottom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Title - Bottom copy 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Bottom copy 7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- Bottom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Title - Bottom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Bottom copy 5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- Bottom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Title - Bottom copy 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Bottom copy 6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- Bottom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Title &amp; Bullets copy 1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7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:9 Photo - 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:9 Photo - Title &amp; Bullets - Lef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6:9 Photo - 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Title - Bottom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Bottom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- Bot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Title - Bottom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Bottom copy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- Bottom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1_CISE_blue">
  <a:themeElements>
    <a:clrScheme name="">
      <a:dk1>
        <a:srgbClr val="000000"/>
      </a:dk1>
      <a:lt1>
        <a:srgbClr val="0000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ISE_blu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ISE_bl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SE_bl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SE_bl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SE_bl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SE_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SE_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SE_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6:9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:9 Photo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16:9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12582</TotalTime>
  <Pages>0</Pages>
  <Words>2189</Words>
  <Characters>0</Characters>
  <Application>Microsoft Macintosh PowerPoint</Application>
  <PresentationFormat>On-screen Show (4:3)</PresentationFormat>
  <Lines>0</Lines>
  <Paragraphs>182</Paragraphs>
  <Slides>10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84</vt:i4>
      </vt:variant>
      <vt:variant>
        <vt:lpstr>Slide Titles</vt:lpstr>
      </vt:variant>
      <vt:variant>
        <vt:i4>10</vt:i4>
      </vt:variant>
    </vt:vector>
  </HeadingPairs>
  <TitlesOfParts>
    <vt:vector size="94" baseType="lpstr">
      <vt:lpstr>Blank</vt:lpstr>
      <vt:lpstr>Blank - Black</vt:lpstr>
      <vt:lpstr>Title - Bottom</vt:lpstr>
      <vt:lpstr>Title &amp; Bullets - Left</vt:lpstr>
      <vt:lpstr>Title &amp; Bullets - Right</vt:lpstr>
      <vt:lpstr>Title - Center</vt:lpstr>
      <vt:lpstr>16:9 Photo &amp; Text</vt:lpstr>
      <vt:lpstr>16:9 Photo - Title &amp; Bullets - Left</vt:lpstr>
      <vt:lpstr>16:9 Photo</vt:lpstr>
      <vt:lpstr>16:9 Two Photos</vt:lpstr>
      <vt:lpstr>16:9 Three Photos - Overlap</vt:lpstr>
      <vt:lpstr>16:9 Three Photos - Lineup</vt:lpstr>
      <vt:lpstr>16:9 Three Photos - Shuffle</vt:lpstr>
      <vt:lpstr>16:9 Two Photos - Shuffle</vt:lpstr>
      <vt:lpstr>4:3 Photo &amp; Text</vt:lpstr>
      <vt:lpstr>4:3 Photo - Title &amp; Bullets - Left</vt:lpstr>
      <vt:lpstr>4:3 Photo</vt:lpstr>
      <vt:lpstr>4:3 Two Photos</vt:lpstr>
      <vt:lpstr>4:3 Three Photos - Overlap</vt:lpstr>
      <vt:lpstr>4:3 Three Photos - Lineup</vt:lpstr>
      <vt:lpstr>4:3 Three Photos - Shuffle</vt:lpstr>
      <vt:lpstr>4:3 Two Photos - Shuffle</vt:lpstr>
      <vt:lpstr>1:1 Photo &amp; Text</vt:lpstr>
      <vt:lpstr>1:1 Photo - Title &amp; Bullets - Left</vt:lpstr>
      <vt:lpstr>1:1 Photos &amp; Text</vt:lpstr>
      <vt:lpstr>1:1 Photos - Title &amp; Bullets - Left</vt:lpstr>
      <vt:lpstr>1:1 Photo</vt:lpstr>
      <vt:lpstr>1:1 Two Photos</vt:lpstr>
      <vt:lpstr>1:1 Three Photos - Overlap</vt:lpstr>
      <vt:lpstr>1:1 Three Photos - Lineup</vt:lpstr>
      <vt:lpstr>1:1 Three Photos - Shuffle</vt:lpstr>
      <vt:lpstr>1:1 Two Photos - Shuffle</vt:lpstr>
      <vt:lpstr>5:7 Photo &amp; Text</vt:lpstr>
      <vt:lpstr>5:7 Photo - Title &amp; Bullets - Left</vt:lpstr>
      <vt:lpstr>5:7 Photos &amp; Text</vt:lpstr>
      <vt:lpstr>5:7 Photos - Title &amp; Bullets - Left</vt:lpstr>
      <vt:lpstr>5:7 Photo</vt:lpstr>
      <vt:lpstr>5:7 Two Photos</vt:lpstr>
      <vt:lpstr>5:7 Three Photos</vt:lpstr>
      <vt:lpstr>5:7 Three Photos - Lineup</vt:lpstr>
      <vt:lpstr>5:7 Three Photos - Shuffle</vt:lpstr>
      <vt:lpstr>5:7 Two Photos - Shuffle</vt:lpstr>
      <vt:lpstr>7:5 Photo &amp; Text</vt:lpstr>
      <vt:lpstr>7:5 Photo - Title &amp; Bullets - Left</vt:lpstr>
      <vt:lpstr>7:5 Photo</vt:lpstr>
      <vt:lpstr>7:5 Two Photos</vt:lpstr>
      <vt:lpstr>7:5 Three Photos - Overlap</vt:lpstr>
      <vt:lpstr>7:5 Three Photos - Lineup</vt:lpstr>
      <vt:lpstr>7:5 Three Photos - Shuffle</vt:lpstr>
      <vt:lpstr>7:5 Two Photos - Shuffle</vt:lpstr>
      <vt:lpstr>Title &amp; Bullets copy</vt:lpstr>
      <vt:lpstr>Title - Bottom copy</vt:lpstr>
      <vt:lpstr>Title &amp; Bullets copy 1</vt:lpstr>
      <vt:lpstr>Title &amp; Bullets copy 2</vt:lpstr>
      <vt:lpstr>Title - Bottom copy 1</vt:lpstr>
      <vt:lpstr>Title &amp; Bullets copy 4</vt:lpstr>
      <vt:lpstr>Title &amp; Bullets copy 5</vt:lpstr>
      <vt:lpstr>Title &amp; Bullets copy 6</vt:lpstr>
      <vt:lpstr>Blank copy</vt:lpstr>
      <vt:lpstr>Title &amp; Bullets copy 7</vt:lpstr>
      <vt:lpstr>Title &amp; Bullets copy 8</vt:lpstr>
      <vt:lpstr>Title &amp; Bullets copy 9</vt:lpstr>
      <vt:lpstr>Title &amp; Bullets copy 10</vt:lpstr>
      <vt:lpstr>Title &amp; Bullets copy 11</vt:lpstr>
      <vt:lpstr>Title &amp; Bullets copy 12</vt:lpstr>
      <vt:lpstr>Title &amp; Bullets copy 13</vt:lpstr>
      <vt:lpstr>Title - Bottom copy 2</vt:lpstr>
      <vt:lpstr>Title &amp; Bullets copy 14</vt:lpstr>
      <vt:lpstr>Title &amp; Bullets copy 15</vt:lpstr>
      <vt:lpstr>Title &amp; Bullets copy 16</vt:lpstr>
      <vt:lpstr>Title - Bottom copy 3</vt:lpstr>
      <vt:lpstr>Title - Bottom copy 4</vt:lpstr>
      <vt:lpstr>Title - Bottom copy 7</vt:lpstr>
      <vt:lpstr>Title - Bottom copy 5</vt:lpstr>
      <vt:lpstr>Title - Bottom copy 6</vt:lpstr>
      <vt:lpstr>Title &amp; Bullets copy 17</vt:lpstr>
      <vt:lpstr>Blank</vt:lpstr>
      <vt:lpstr>Title &amp; Bullets</vt:lpstr>
      <vt:lpstr>Title &amp; Bullets - 2 Column</vt:lpstr>
      <vt:lpstr>Title - Bottom</vt:lpstr>
      <vt:lpstr>Title - Bottom copy</vt:lpstr>
      <vt:lpstr>Bullets</vt:lpstr>
      <vt:lpstr>Title &amp; Bullets copy</vt:lpstr>
      <vt:lpstr>1_CISE_blue</vt:lpstr>
      <vt:lpstr>Slide 1</vt:lpstr>
      <vt:lpstr>Framing the Question Science is Radically Revolutionized by CI</vt:lpstr>
      <vt:lpstr>Slide 3</vt:lpstr>
      <vt:lpstr>Cannot be done without New CI</vt:lpstr>
      <vt:lpstr>CI Partnering Opportunities</vt:lpstr>
      <vt:lpstr>CI Partnering Opportunities:  Possible specific calls for joint actions</vt:lpstr>
      <vt:lpstr>Thank You</vt:lpstr>
      <vt:lpstr>Transient &amp; Data-intensive Astronomy</vt:lpstr>
      <vt:lpstr>Earth Systems and CF21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Jeff Brenman</dc:creator>
  <cp:keywords/>
  <dc:description/>
  <cp:lastModifiedBy>Edward Seidel</cp:lastModifiedBy>
  <cp:revision>289</cp:revision>
  <cp:lastPrinted>2010-09-29T19:29:44Z</cp:lastPrinted>
  <dcterms:created xsi:type="dcterms:W3CDTF">2010-09-30T14:09:48Z</dcterms:created>
  <dcterms:modified xsi:type="dcterms:W3CDTF">2010-10-01T05:52:22Z</dcterms:modified>
</cp:coreProperties>
</file>